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</p:sldIdLst>
  <p:sldSz cx="9144000" cy="5143500" type="screen16x9"/>
  <p:notesSz cx="6858000" cy="9144000"/>
  <p:embeddedFontLst>
    <p:embeddedFont>
      <p:font typeface="Malgun Gothic" panose="020B0503020000020004" pitchFamily="50" charset="-127"/>
      <p:regular r:id="rId33"/>
      <p:bold r:id="rId34"/>
    </p:embeddedFont>
    <p:embeddedFont>
      <p:font typeface="Varela Round" panose="020B0600000101010101" charset="-79"/>
      <p:regular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42D5AB5-12A0-45DE-BE06-32E37E11BC05}">
  <a:tblStyle styleId="{D42D5AB5-12A0-45DE-BE06-32E37E11BC05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924" y="10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42" name="Google Shape;34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56" name="Google Shape;356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70" name="Google Shape;370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84" name="Google Shape;384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88d0cbec1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97" name="Google Shape;397;g88d0cbec1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10" name="Google Shape;410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27" name="Google Shape;427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88d0cbec18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44" name="Google Shape;444;g88d0cbec18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57" name="Google Shape;457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75" name="Google Shape;475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16" name="Google Shape;21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91" name="Google Shape;491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06" name="Google Shape;506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13" name="Google Shape;513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27" name="Google Shape;527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42" name="Google Shape;542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58" name="Google Shape;558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73" name="Google Shape;573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88" name="Google Shape;588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95" name="Google Shape;595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10" name="Google Shape;610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32" name="Google Shape;23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23" name="Google Shape;623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40" name="Google Shape;24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47" name="Google Shape;24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78" name="Google Shape;27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94" name="Google Shape;29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10" name="Google Shape;31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26" name="Google Shape;32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2940248" y="-942379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5350073" y="1467446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1349573" y="-447079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Malgun Gothic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Malgun Gothic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623888" y="3442097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2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body" idx="1"/>
          </p:nvPr>
        </p:nvSpPr>
        <p:spPr>
          <a:xfrm>
            <a:off x="629841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2"/>
          </p:nvPr>
        </p:nvSpPr>
        <p:spPr>
          <a:xfrm>
            <a:off x="629841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body" idx="3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body" idx="4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81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619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marL="2286000" lvl="4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marL="2743200" lvl="5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algun Gothic"/>
              <a:buNone/>
              <a:defRPr sz="33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3.jpg"/><Relationship Id="rId4" Type="http://schemas.openxmlformats.org/officeDocument/2006/relationships/image" Target="../media/image52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7AC8D5"/>
            </a:gs>
            <a:gs pos="100000">
              <a:srgbClr val="29A2B7"/>
            </a:gs>
          </a:gsLst>
          <a:lin ang="2700006" scaled="0"/>
        </a:gra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oogle Shape;84;p13"/>
          <p:cNvGrpSpPr/>
          <p:nvPr/>
        </p:nvGrpSpPr>
        <p:grpSpPr>
          <a:xfrm>
            <a:off x="413097" y="555367"/>
            <a:ext cx="8317806" cy="4588133"/>
            <a:chOff x="757691" y="740229"/>
            <a:chExt cx="9324894" cy="5688238"/>
          </a:xfrm>
        </p:grpSpPr>
        <p:sp>
          <p:nvSpPr>
            <p:cNvPr id="85" name="Google Shape;85;p13"/>
            <p:cNvSpPr/>
            <p:nvPr/>
          </p:nvSpPr>
          <p:spPr>
            <a:xfrm rot="10800000">
              <a:off x="839885" y="5989855"/>
              <a:ext cx="9242700" cy="420900"/>
            </a:xfrm>
            <a:prstGeom prst="rtTriangle">
              <a:avLst/>
            </a:prstGeom>
            <a:solidFill>
              <a:schemeClr val="dk1">
                <a:alpha val="50196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6" name="Google Shape;86;p13"/>
            <p:cNvSpPr/>
            <p:nvPr/>
          </p:nvSpPr>
          <p:spPr>
            <a:xfrm rot="10800000" flipH="1">
              <a:off x="757691" y="6007567"/>
              <a:ext cx="9242700" cy="420900"/>
            </a:xfrm>
            <a:prstGeom prst="rtTriangle">
              <a:avLst/>
            </a:prstGeom>
            <a:solidFill>
              <a:schemeClr val="dk1">
                <a:alpha val="50196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7" name="Google Shape;87;p13"/>
            <p:cNvSpPr/>
            <p:nvPr/>
          </p:nvSpPr>
          <p:spPr>
            <a:xfrm>
              <a:off x="856343" y="740229"/>
              <a:ext cx="9144000" cy="5370300"/>
            </a:xfrm>
            <a:prstGeom prst="roundRect">
              <a:avLst>
                <a:gd name="adj" fmla="val 2072"/>
              </a:avLst>
            </a:prstGeom>
            <a:solidFill>
              <a:srgbClr val="F9F9F9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88" name="Google Shape;88;p13"/>
          <p:cNvSpPr/>
          <p:nvPr/>
        </p:nvSpPr>
        <p:spPr>
          <a:xfrm>
            <a:off x="-281631" y="563841"/>
            <a:ext cx="3188100" cy="14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" sz="2000" b="1" i="0" u="none" strike="noStrike" cap="none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종합설계프로젝트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altLang="en-US" sz="2000" b="1" dirty="0">
                <a:solidFill>
                  <a:srgbClr val="3F3F3F"/>
                </a:solidFill>
              </a:rPr>
              <a:t>최종</a:t>
            </a:r>
            <a:r>
              <a:rPr lang="ko" sz="2000" b="1" i="0" u="none" strike="noStrike" cap="none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 보고서</a:t>
            </a:r>
            <a:endParaRPr sz="20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" sz="1000" b="0" i="0" u="none" strike="noStrike" cap="none" dirty="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과제명 : 사각지대 위험인식 프로그램</a:t>
            </a:r>
            <a:endParaRPr sz="1000" b="0" i="0" u="none" strike="noStrike" cap="none" dirty="0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" sz="1000" b="0" i="0" u="none" strike="noStrike" cap="none" dirty="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팀번호 : 4조</a:t>
            </a:r>
            <a:endParaRPr sz="1000" b="0" i="0" u="none" strike="noStrike" cap="none" dirty="0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" sz="1000" b="0" i="0" u="none" strike="noStrike" cap="none" dirty="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팀원 : 김준영, 김형진, 박주홍, 심재욱</a:t>
            </a:r>
            <a:endParaRPr sz="1000" b="0" i="0" u="none" strike="noStrike" cap="none" dirty="0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" sz="1000" b="0" i="0" u="none" strike="noStrike" cap="none" dirty="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멘토기업명 : SKT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 dirty="0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13"/>
          <p:cNvSpPr/>
          <p:nvPr/>
        </p:nvSpPr>
        <p:spPr>
          <a:xfrm>
            <a:off x="969169" y="3087291"/>
            <a:ext cx="2095500" cy="14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0" name="Google Shape;90;p13"/>
          <p:cNvSpPr/>
          <p:nvPr/>
        </p:nvSpPr>
        <p:spPr>
          <a:xfrm>
            <a:off x="5062287" y="929440"/>
            <a:ext cx="3059029" cy="3320716"/>
          </a:xfrm>
          <a:custGeom>
            <a:avLst/>
            <a:gdLst/>
            <a:ahLst/>
            <a:cxnLst/>
            <a:rect l="l" t="t" r="r" b="b"/>
            <a:pathLst>
              <a:path w="4078705" h="4427621" extrusionOk="0">
                <a:moveTo>
                  <a:pt x="0" y="4006515"/>
                </a:moveTo>
                <a:lnTo>
                  <a:pt x="3320716" y="0"/>
                </a:lnTo>
                <a:lnTo>
                  <a:pt x="3356810" y="1708484"/>
                </a:lnTo>
                <a:lnTo>
                  <a:pt x="2574758" y="3224463"/>
                </a:lnTo>
                <a:lnTo>
                  <a:pt x="1672389" y="4427621"/>
                </a:lnTo>
                <a:lnTo>
                  <a:pt x="4078705" y="4391526"/>
                </a:lnTo>
                <a:lnTo>
                  <a:pt x="2634916" y="3296652"/>
                </a:lnTo>
                <a:lnTo>
                  <a:pt x="890337" y="2911642"/>
                </a:lnTo>
              </a:path>
            </a:pathLst>
          </a:custGeom>
          <a:noFill/>
          <a:ln w="19050" cap="flat" cmpd="sng">
            <a:solidFill>
              <a:srgbClr val="64BECD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91" name="Google Shape;91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79784" y="766909"/>
            <a:ext cx="625013" cy="625013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89759" y="2687744"/>
            <a:ext cx="610374" cy="610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279295" y="1633369"/>
            <a:ext cx="625012" cy="625012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669519" y="3664122"/>
            <a:ext cx="610374" cy="610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049154" y="3906565"/>
            <a:ext cx="610374" cy="610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3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734378" y="3037883"/>
            <a:ext cx="606492" cy="606492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3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7300806" y="1896900"/>
            <a:ext cx="636005" cy="63600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3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7643306" y="3906565"/>
            <a:ext cx="587011" cy="587011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3"/>
          <p:cNvSpPr/>
          <p:nvPr/>
        </p:nvSpPr>
        <p:spPr>
          <a:xfrm>
            <a:off x="2204576" y="2508925"/>
            <a:ext cx="4100994" cy="1719969"/>
          </a:xfrm>
          <a:custGeom>
            <a:avLst/>
            <a:gdLst/>
            <a:ahLst/>
            <a:cxnLst/>
            <a:rect l="l" t="t" r="r" b="b"/>
            <a:pathLst>
              <a:path w="4607858" h="1900518" extrusionOk="0">
                <a:moveTo>
                  <a:pt x="4607858" y="1900518"/>
                </a:moveTo>
                <a:lnTo>
                  <a:pt x="2904564" y="1497106"/>
                </a:lnTo>
                <a:lnTo>
                  <a:pt x="0" y="0"/>
                </a:lnTo>
              </a:path>
            </a:pathLst>
          </a:custGeom>
          <a:noFill/>
          <a:ln w="19050" cap="flat" cmpd="sng">
            <a:solidFill>
              <a:srgbClr val="64BECD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00" name="Google Shape;100;p13"/>
          <p:cNvGrpSpPr/>
          <p:nvPr/>
        </p:nvGrpSpPr>
        <p:grpSpPr>
          <a:xfrm>
            <a:off x="674219" y="2378977"/>
            <a:ext cx="1677135" cy="2368822"/>
            <a:chOff x="1766" y="469"/>
            <a:chExt cx="2891" cy="4083"/>
          </a:xfrm>
        </p:grpSpPr>
        <p:sp>
          <p:nvSpPr>
            <p:cNvPr id="101" name="Google Shape;101;p13"/>
            <p:cNvSpPr/>
            <p:nvPr/>
          </p:nvSpPr>
          <p:spPr>
            <a:xfrm>
              <a:off x="2099" y="1615"/>
              <a:ext cx="988" cy="2937"/>
            </a:xfrm>
            <a:custGeom>
              <a:avLst/>
              <a:gdLst/>
              <a:ahLst/>
              <a:cxnLst/>
              <a:rect l="l" t="t" r="r" b="b"/>
              <a:pathLst>
                <a:path w="2970" h="8833" extrusionOk="0">
                  <a:moveTo>
                    <a:pt x="384" y="8833"/>
                  </a:moveTo>
                  <a:lnTo>
                    <a:pt x="1193" y="6158"/>
                  </a:lnTo>
                  <a:lnTo>
                    <a:pt x="2420" y="2056"/>
                  </a:lnTo>
                  <a:lnTo>
                    <a:pt x="2920" y="365"/>
                  </a:lnTo>
                  <a:lnTo>
                    <a:pt x="2970" y="180"/>
                  </a:lnTo>
                  <a:lnTo>
                    <a:pt x="2957" y="142"/>
                  </a:lnTo>
                  <a:lnTo>
                    <a:pt x="2918" y="77"/>
                  </a:lnTo>
                  <a:lnTo>
                    <a:pt x="2855" y="10"/>
                  </a:lnTo>
                  <a:lnTo>
                    <a:pt x="2842" y="0"/>
                  </a:lnTo>
                  <a:lnTo>
                    <a:pt x="2662" y="206"/>
                  </a:lnTo>
                  <a:lnTo>
                    <a:pt x="0" y="8833"/>
                  </a:lnTo>
                  <a:lnTo>
                    <a:pt x="384" y="8833"/>
                  </a:lnTo>
                  <a:close/>
                </a:path>
              </a:pathLst>
            </a:custGeom>
            <a:solidFill>
              <a:srgbClr val="9FACB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2" name="Google Shape;102;p13"/>
            <p:cNvSpPr/>
            <p:nvPr/>
          </p:nvSpPr>
          <p:spPr>
            <a:xfrm>
              <a:off x="2577" y="1854"/>
              <a:ext cx="391" cy="111"/>
            </a:xfrm>
            <a:custGeom>
              <a:avLst/>
              <a:gdLst/>
              <a:ahLst/>
              <a:cxnLst/>
              <a:rect l="l" t="t" r="r" b="b"/>
              <a:pathLst>
                <a:path w="1177" h="332" extrusionOk="0">
                  <a:moveTo>
                    <a:pt x="1177" y="128"/>
                  </a:moveTo>
                  <a:lnTo>
                    <a:pt x="1177" y="112"/>
                  </a:lnTo>
                  <a:lnTo>
                    <a:pt x="1167" y="93"/>
                  </a:lnTo>
                  <a:lnTo>
                    <a:pt x="1152" y="76"/>
                  </a:lnTo>
                  <a:lnTo>
                    <a:pt x="1152" y="76"/>
                  </a:lnTo>
                  <a:lnTo>
                    <a:pt x="0" y="0"/>
                  </a:lnTo>
                  <a:lnTo>
                    <a:pt x="0" y="180"/>
                  </a:lnTo>
                  <a:lnTo>
                    <a:pt x="0" y="282"/>
                  </a:lnTo>
                  <a:lnTo>
                    <a:pt x="1126" y="332"/>
                  </a:lnTo>
                  <a:lnTo>
                    <a:pt x="1144" y="262"/>
                  </a:lnTo>
                  <a:lnTo>
                    <a:pt x="1173" y="167"/>
                  </a:lnTo>
                  <a:lnTo>
                    <a:pt x="1177" y="128"/>
                  </a:lnTo>
                  <a:close/>
                </a:path>
              </a:pathLst>
            </a:custGeom>
            <a:solidFill>
              <a:srgbClr val="9FACB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3" name="Google Shape;103;p13"/>
            <p:cNvSpPr/>
            <p:nvPr/>
          </p:nvSpPr>
          <p:spPr>
            <a:xfrm>
              <a:off x="2286" y="2844"/>
              <a:ext cx="394" cy="111"/>
            </a:xfrm>
            <a:custGeom>
              <a:avLst/>
              <a:gdLst/>
              <a:ahLst/>
              <a:cxnLst/>
              <a:rect l="l" t="t" r="r" b="b"/>
              <a:pathLst>
                <a:path w="1177" h="333" extrusionOk="0">
                  <a:moveTo>
                    <a:pt x="1177" y="129"/>
                  </a:moveTo>
                  <a:lnTo>
                    <a:pt x="1177" y="113"/>
                  </a:lnTo>
                  <a:lnTo>
                    <a:pt x="1169" y="94"/>
                  </a:lnTo>
                  <a:lnTo>
                    <a:pt x="1152" y="78"/>
                  </a:lnTo>
                  <a:lnTo>
                    <a:pt x="1152" y="78"/>
                  </a:lnTo>
                  <a:lnTo>
                    <a:pt x="0" y="0"/>
                  </a:lnTo>
                  <a:lnTo>
                    <a:pt x="0" y="180"/>
                  </a:lnTo>
                  <a:lnTo>
                    <a:pt x="0" y="283"/>
                  </a:lnTo>
                  <a:lnTo>
                    <a:pt x="1127" y="333"/>
                  </a:lnTo>
                  <a:lnTo>
                    <a:pt x="1143" y="264"/>
                  </a:lnTo>
                  <a:lnTo>
                    <a:pt x="1162" y="167"/>
                  </a:lnTo>
                  <a:lnTo>
                    <a:pt x="1177" y="129"/>
                  </a:lnTo>
                  <a:close/>
                </a:path>
              </a:pathLst>
            </a:custGeom>
            <a:solidFill>
              <a:srgbClr val="9FACB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4" name="Google Shape;104;p13"/>
            <p:cNvSpPr/>
            <p:nvPr/>
          </p:nvSpPr>
          <p:spPr>
            <a:xfrm>
              <a:off x="1962" y="3988"/>
              <a:ext cx="392" cy="111"/>
            </a:xfrm>
            <a:custGeom>
              <a:avLst/>
              <a:gdLst/>
              <a:ahLst/>
              <a:cxnLst/>
              <a:rect l="l" t="t" r="r" b="b"/>
              <a:pathLst>
                <a:path w="1178" h="333" extrusionOk="0">
                  <a:moveTo>
                    <a:pt x="1178" y="127"/>
                  </a:moveTo>
                  <a:lnTo>
                    <a:pt x="1178" y="111"/>
                  </a:lnTo>
                  <a:lnTo>
                    <a:pt x="1168" y="92"/>
                  </a:lnTo>
                  <a:lnTo>
                    <a:pt x="1152" y="77"/>
                  </a:lnTo>
                  <a:lnTo>
                    <a:pt x="1152" y="77"/>
                  </a:lnTo>
                  <a:lnTo>
                    <a:pt x="0" y="0"/>
                  </a:lnTo>
                  <a:lnTo>
                    <a:pt x="0" y="179"/>
                  </a:lnTo>
                  <a:lnTo>
                    <a:pt x="0" y="281"/>
                  </a:lnTo>
                  <a:lnTo>
                    <a:pt x="1126" y="333"/>
                  </a:lnTo>
                  <a:lnTo>
                    <a:pt x="1144" y="262"/>
                  </a:lnTo>
                  <a:lnTo>
                    <a:pt x="1173" y="166"/>
                  </a:lnTo>
                  <a:lnTo>
                    <a:pt x="1178" y="127"/>
                  </a:lnTo>
                  <a:close/>
                </a:path>
              </a:pathLst>
            </a:custGeom>
            <a:solidFill>
              <a:srgbClr val="9FACB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5" name="Google Shape;105;p13"/>
            <p:cNvSpPr/>
            <p:nvPr/>
          </p:nvSpPr>
          <p:spPr>
            <a:xfrm>
              <a:off x="2209" y="1624"/>
              <a:ext cx="879" cy="2928"/>
            </a:xfrm>
            <a:custGeom>
              <a:avLst/>
              <a:gdLst/>
              <a:ahLst/>
              <a:cxnLst/>
              <a:rect l="l" t="t" r="r" b="b"/>
              <a:pathLst>
                <a:path w="2644" h="8807" extrusionOk="0">
                  <a:moveTo>
                    <a:pt x="2586" y="256"/>
                  </a:moveTo>
                  <a:lnTo>
                    <a:pt x="0" y="8807"/>
                  </a:lnTo>
                  <a:lnTo>
                    <a:pt x="104" y="8807"/>
                  </a:lnTo>
                  <a:lnTo>
                    <a:pt x="2638" y="282"/>
                  </a:lnTo>
                  <a:lnTo>
                    <a:pt x="2641" y="262"/>
                  </a:lnTo>
                  <a:lnTo>
                    <a:pt x="2644" y="221"/>
                  </a:lnTo>
                  <a:lnTo>
                    <a:pt x="2637" y="161"/>
                  </a:lnTo>
                  <a:lnTo>
                    <a:pt x="2602" y="83"/>
                  </a:lnTo>
                  <a:lnTo>
                    <a:pt x="2562" y="36"/>
                  </a:lnTo>
                  <a:lnTo>
                    <a:pt x="2529" y="10"/>
                  </a:lnTo>
                  <a:lnTo>
                    <a:pt x="2510" y="0"/>
                  </a:lnTo>
                  <a:lnTo>
                    <a:pt x="2484" y="0"/>
                  </a:lnTo>
                  <a:lnTo>
                    <a:pt x="2503" y="10"/>
                  </a:lnTo>
                  <a:lnTo>
                    <a:pt x="2534" y="34"/>
                  </a:lnTo>
                  <a:lnTo>
                    <a:pt x="2559" y="61"/>
                  </a:lnTo>
                  <a:lnTo>
                    <a:pt x="2576" y="92"/>
                  </a:lnTo>
                  <a:lnTo>
                    <a:pt x="2593" y="144"/>
                  </a:lnTo>
                  <a:lnTo>
                    <a:pt x="2595" y="217"/>
                  </a:lnTo>
                  <a:lnTo>
                    <a:pt x="2586" y="256"/>
                  </a:lnTo>
                  <a:close/>
                </a:path>
              </a:pathLst>
            </a:custGeom>
            <a:solidFill>
              <a:srgbClr val="E0E2D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6" name="Google Shape;106;p13"/>
            <p:cNvSpPr/>
            <p:nvPr/>
          </p:nvSpPr>
          <p:spPr>
            <a:xfrm>
              <a:off x="3080" y="1589"/>
              <a:ext cx="996" cy="2963"/>
            </a:xfrm>
            <a:custGeom>
              <a:avLst/>
              <a:gdLst/>
              <a:ahLst/>
              <a:cxnLst/>
              <a:rect l="l" t="t" r="r" b="b"/>
              <a:pathLst>
                <a:path w="2995" h="8910" extrusionOk="0">
                  <a:moveTo>
                    <a:pt x="2995" y="8910"/>
                  </a:moveTo>
                  <a:lnTo>
                    <a:pt x="2425" y="7083"/>
                  </a:lnTo>
                  <a:lnTo>
                    <a:pt x="995" y="2473"/>
                  </a:lnTo>
                  <a:lnTo>
                    <a:pt x="459" y="768"/>
                  </a:lnTo>
                  <a:lnTo>
                    <a:pt x="256" y="143"/>
                  </a:lnTo>
                  <a:lnTo>
                    <a:pt x="230" y="77"/>
                  </a:lnTo>
                  <a:lnTo>
                    <a:pt x="200" y="51"/>
                  </a:lnTo>
                  <a:lnTo>
                    <a:pt x="131" y="19"/>
                  </a:lnTo>
                  <a:lnTo>
                    <a:pt x="42" y="0"/>
                  </a:lnTo>
                  <a:lnTo>
                    <a:pt x="26" y="0"/>
                  </a:lnTo>
                  <a:lnTo>
                    <a:pt x="0" y="283"/>
                  </a:lnTo>
                  <a:lnTo>
                    <a:pt x="2584" y="8910"/>
                  </a:lnTo>
                  <a:lnTo>
                    <a:pt x="2995" y="8910"/>
                  </a:lnTo>
                  <a:close/>
                </a:path>
              </a:pathLst>
            </a:custGeom>
            <a:solidFill>
              <a:srgbClr val="9FACB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7" name="Google Shape;107;p13"/>
            <p:cNvSpPr/>
            <p:nvPr/>
          </p:nvSpPr>
          <p:spPr>
            <a:xfrm>
              <a:off x="3473" y="4150"/>
              <a:ext cx="485" cy="170"/>
            </a:xfrm>
            <a:custGeom>
              <a:avLst/>
              <a:gdLst/>
              <a:ahLst/>
              <a:cxnLst/>
              <a:rect l="l" t="t" r="r" b="b"/>
              <a:pathLst>
                <a:path w="1458" h="512" extrusionOk="0">
                  <a:moveTo>
                    <a:pt x="50" y="512"/>
                  </a:moveTo>
                  <a:lnTo>
                    <a:pt x="1458" y="206"/>
                  </a:lnTo>
                  <a:lnTo>
                    <a:pt x="1382" y="0"/>
                  </a:lnTo>
                  <a:lnTo>
                    <a:pt x="0" y="256"/>
                  </a:lnTo>
                  <a:lnTo>
                    <a:pt x="50" y="512"/>
                  </a:lnTo>
                  <a:close/>
                </a:path>
              </a:pathLst>
            </a:custGeom>
            <a:solidFill>
              <a:srgbClr val="9FACB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8" name="Google Shape;108;p13"/>
            <p:cNvSpPr/>
            <p:nvPr/>
          </p:nvSpPr>
          <p:spPr>
            <a:xfrm>
              <a:off x="3310" y="3569"/>
              <a:ext cx="476" cy="120"/>
            </a:xfrm>
            <a:custGeom>
              <a:avLst/>
              <a:gdLst/>
              <a:ahLst/>
              <a:cxnLst/>
              <a:rect l="l" t="t" r="r" b="b"/>
              <a:pathLst>
                <a:path w="1433" h="359" extrusionOk="0">
                  <a:moveTo>
                    <a:pt x="76" y="359"/>
                  </a:moveTo>
                  <a:lnTo>
                    <a:pt x="1433" y="206"/>
                  </a:lnTo>
                  <a:lnTo>
                    <a:pt x="1382" y="0"/>
                  </a:lnTo>
                  <a:lnTo>
                    <a:pt x="0" y="104"/>
                  </a:lnTo>
                  <a:lnTo>
                    <a:pt x="76" y="359"/>
                  </a:lnTo>
                  <a:close/>
                </a:path>
              </a:pathLst>
            </a:custGeom>
            <a:solidFill>
              <a:srgbClr val="9FACB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9" name="Google Shape;109;p13"/>
            <p:cNvSpPr/>
            <p:nvPr/>
          </p:nvSpPr>
          <p:spPr>
            <a:xfrm>
              <a:off x="3148" y="2921"/>
              <a:ext cx="428" cy="119"/>
            </a:xfrm>
            <a:custGeom>
              <a:avLst/>
              <a:gdLst/>
              <a:ahLst/>
              <a:cxnLst/>
              <a:rect l="l" t="t" r="r" b="b"/>
              <a:pathLst>
                <a:path w="1279" h="358" extrusionOk="0">
                  <a:moveTo>
                    <a:pt x="1279" y="230"/>
                  </a:moveTo>
                  <a:lnTo>
                    <a:pt x="51" y="358"/>
                  </a:lnTo>
                  <a:lnTo>
                    <a:pt x="0" y="102"/>
                  </a:lnTo>
                  <a:lnTo>
                    <a:pt x="1228" y="0"/>
                  </a:lnTo>
                  <a:lnTo>
                    <a:pt x="1279" y="230"/>
                  </a:lnTo>
                  <a:close/>
                </a:path>
              </a:pathLst>
            </a:custGeom>
            <a:solidFill>
              <a:srgbClr val="9FACB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0" name="Google Shape;110;p13"/>
            <p:cNvSpPr/>
            <p:nvPr/>
          </p:nvSpPr>
          <p:spPr>
            <a:xfrm>
              <a:off x="3003" y="2366"/>
              <a:ext cx="434" cy="111"/>
            </a:xfrm>
            <a:custGeom>
              <a:avLst/>
              <a:gdLst/>
              <a:ahLst/>
              <a:cxnLst/>
              <a:rect l="l" t="t" r="r" b="b"/>
              <a:pathLst>
                <a:path w="1304" h="333" extrusionOk="0">
                  <a:moveTo>
                    <a:pt x="1304" y="205"/>
                  </a:moveTo>
                  <a:lnTo>
                    <a:pt x="76" y="333"/>
                  </a:lnTo>
                  <a:lnTo>
                    <a:pt x="0" y="77"/>
                  </a:lnTo>
                  <a:lnTo>
                    <a:pt x="1228" y="0"/>
                  </a:lnTo>
                  <a:lnTo>
                    <a:pt x="1304" y="205"/>
                  </a:lnTo>
                  <a:close/>
                </a:path>
              </a:pathLst>
            </a:custGeom>
            <a:solidFill>
              <a:srgbClr val="9FACB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1" name="Google Shape;111;p13"/>
            <p:cNvSpPr/>
            <p:nvPr/>
          </p:nvSpPr>
          <p:spPr>
            <a:xfrm>
              <a:off x="2866" y="1837"/>
              <a:ext cx="375" cy="111"/>
            </a:xfrm>
            <a:custGeom>
              <a:avLst/>
              <a:gdLst/>
              <a:ahLst/>
              <a:cxnLst/>
              <a:rect l="l" t="t" r="r" b="b"/>
              <a:pathLst>
                <a:path w="1128" h="333" extrusionOk="0">
                  <a:moveTo>
                    <a:pt x="1128" y="205"/>
                  </a:moveTo>
                  <a:lnTo>
                    <a:pt x="78" y="333"/>
                  </a:lnTo>
                  <a:lnTo>
                    <a:pt x="0" y="77"/>
                  </a:lnTo>
                  <a:lnTo>
                    <a:pt x="1050" y="0"/>
                  </a:lnTo>
                  <a:lnTo>
                    <a:pt x="1128" y="205"/>
                  </a:lnTo>
                  <a:close/>
                </a:path>
              </a:pathLst>
            </a:custGeom>
            <a:solidFill>
              <a:srgbClr val="9FACB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2" name="Google Shape;112;p13"/>
            <p:cNvSpPr/>
            <p:nvPr/>
          </p:nvSpPr>
          <p:spPr>
            <a:xfrm>
              <a:off x="3089" y="1588"/>
              <a:ext cx="1012" cy="2964"/>
            </a:xfrm>
            <a:custGeom>
              <a:avLst/>
              <a:gdLst/>
              <a:ahLst/>
              <a:cxnLst/>
              <a:rect l="l" t="t" r="r" b="b"/>
              <a:pathLst>
                <a:path w="3045" h="8914" extrusionOk="0">
                  <a:moveTo>
                    <a:pt x="230" y="158"/>
                  </a:moveTo>
                  <a:lnTo>
                    <a:pt x="2917" y="8914"/>
                  </a:lnTo>
                  <a:lnTo>
                    <a:pt x="3045" y="8914"/>
                  </a:lnTo>
                  <a:lnTo>
                    <a:pt x="281" y="158"/>
                  </a:lnTo>
                  <a:lnTo>
                    <a:pt x="275" y="138"/>
                  </a:lnTo>
                  <a:lnTo>
                    <a:pt x="256" y="104"/>
                  </a:lnTo>
                  <a:lnTo>
                    <a:pt x="230" y="72"/>
                  </a:lnTo>
                  <a:lnTo>
                    <a:pt x="200" y="45"/>
                  </a:lnTo>
                  <a:lnTo>
                    <a:pt x="164" y="23"/>
                  </a:lnTo>
                  <a:lnTo>
                    <a:pt x="125" y="7"/>
                  </a:lnTo>
                  <a:lnTo>
                    <a:pt x="85" y="0"/>
                  </a:lnTo>
                  <a:lnTo>
                    <a:pt x="45" y="0"/>
                  </a:lnTo>
                  <a:lnTo>
                    <a:pt x="24" y="4"/>
                  </a:lnTo>
                  <a:lnTo>
                    <a:pt x="0" y="4"/>
                  </a:lnTo>
                  <a:lnTo>
                    <a:pt x="37" y="6"/>
                  </a:lnTo>
                  <a:lnTo>
                    <a:pt x="104" y="24"/>
                  </a:lnTo>
                  <a:lnTo>
                    <a:pt x="161" y="63"/>
                  </a:lnTo>
                  <a:lnTo>
                    <a:pt x="210" y="121"/>
                  </a:lnTo>
                  <a:lnTo>
                    <a:pt x="230" y="158"/>
                  </a:lnTo>
                  <a:close/>
                </a:path>
              </a:pathLst>
            </a:custGeom>
            <a:solidFill>
              <a:srgbClr val="E0E2D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3" name="Google Shape;113;p13"/>
            <p:cNvSpPr/>
            <p:nvPr/>
          </p:nvSpPr>
          <p:spPr>
            <a:xfrm>
              <a:off x="1766" y="1547"/>
              <a:ext cx="936" cy="3005"/>
            </a:xfrm>
            <a:custGeom>
              <a:avLst/>
              <a:gdLst/>
              <a:ahLst/>
              <a:cxnLst/>
              <a:rect l="l" t="t" r="r" b="b"/>
              <a:pathLst>
                <a:path w="2816" h="9038" extrusionOk="0">
                  <a:moveTo>
                    <a:pt x="333" y="9038"/>
                  </a:moveTo>
                  <a:lnTo>
                    <a:pt x="1065" y="6449"/>
                  </a:lnTo>
                  <a:lnTo>
                    <a:pt x="2610" y="929"/>
                  </a:lnTo>
                  <a:lnTo>
                    <a:pt x="2816" y="180"/>
                  </a:lnTo>
                  <a:lnTo>
                    <a:pt x="2803" y="141"/>
                  </a:lnTo>
                  <a:lnTo>
                    <a:pt x="2764" y="76"/>
                  </a:lnTo>
                  <a:lnTo>
                    <a:pt x="2701" y="10"/>
                  </a:lnTo>
                  <a:lnTo>
                    <a:pt x="2688" y="0"/>
                  </a:lnTo>
                  <a:lnTo>
                    <a:pt x="2508" y="205"/>
                  </a:lnTo>
                  <a:lnTo>
                    <a:pt x="0" y="9038"/>
                  </a:lnTo>
                  <a:lnTo>
                    <a:pt x="333" y="9038"/>
                  </a:lnTo>
                  <a:close/>
                </a:path>
              </a:pathLst>
            </a:custGeom>
            <a:solidFill>
              <a:srgbClr val="9FACB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4" name="Google Shape;114;p13"/>
            <p:cNvSpPr/>
            <p:nvPr/>
          </p:nvSpPr>
          <p:spPr>
            <a:xfrm>
              <a:off x="1868" y="1555"/>
              <a:ext cx="845" cy="2996"/>
            </a:xfrm>
            <a:custGeom>
              <a:avLst/>
              <a:gdLst/>
              <a:ahLst/>
              <a:cxnLst/>
              <a:rect l="l" t="t" r="r" b="b"/>
              <a:pathLst>
                <a:path w="2541" h="9012" extrusionOk="0">
                  <a:moveTo>
                    <a:pt x="2483" y="256"/>
                  </a:moveTo>
                  <a:lnTo>
                    <a:pt x="0" y="9012"/>
                  </a:lnTo>
                  <a:lnTo>
                    <a:pt x="52" y="9012"/>
                  </a:lnTo>
                  <a:lnTo>
                    <a:pt x="2534" y="281"/>
                  </a:lnTo>
                  <a:lnTo>
                    <a:pt x="2538" y="262"/>
                  </a:lnTo>
                  <a:lnTo>
                    <a:pt x="2541" y="222"/>
                  </a:lnTo>
                  <a:lnTo>
                    <a:pt x="2534" y="161"/>
                  </a:lnTo>
                  <a:lnTo>
                    <a:pt x="2499" y="84"/>
                  </a:lnTo>
                  <a:lnTo>
                    <a:pt x="2459" y="36"/>
                  </a:lnTo>
                  <a:lnTo>
                    <a:pt x="2426" y="10"/>
                  </a:lnTo>
                  <a:lnTo>
                    <a:pt x="2406" y="0"/>
                  </a:lnTo>
                  <a:lnTo>
                    <a:pt x="2381" y="0"/>
                  </a:lnTo>
                  <a:lnTo>
                    <a:pt x="2408" y="20"/>
                  </a:lnTo>
                  <a:lnTo>
                    <a:pt x="2454" y="76"/>
                  </a:lnTo>
                  <a:lnTo>
                    <a:pt x="2483" y="143"/>
                  </a:lnTo>
                  <a:lnTo>
                    <a:pt x="2490" y="218"/>
                  </a:lnTo>
                  <a:lnTo>
                    <a:pt x="2483" y="256"/>
                  </a:lnTo>
                  <a:close/>
                </a:path>
              </a:pathLst>
            </a:custGeom>
            <a:solidFill>
              <a:srgbClr val="E0E2D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5" name="Google Shape;115;p13"/>
            <p:cNvSpPr/>
            <p:nvPr/>
          </p:nvSpPr>
          <p:spPr>
            <a:xfrm>
              <a:off x="2696" y="1521"/>
              <a:ext cx="825" cy="3030"/>
            </a:xfrm>
            <a:custGeom>
              <a:avLst/>
              <a:gdLst/>
              <a:ahLst/>
              <a:cxnLst/>
              <a:rect l="l" t="t" r="r" b="b"/>
              <a:pathLst>
                <a:path w="2482" h="9114" extrusionOk="0">
                  <a:moveTo>
                    <a:pt x="2482" y="9114"/>
                  </a:moveTo>
                  <a:lnTo>
                    <a:pt x="2045" y="7303"/>
                  </a:lnTo>
                  <a:lnTo>
                    <a:pt x="887" y="2568"/>
                  </a:lnTo>
                  <a:lnTo>
                    <a:pt x="448" y="801"/>
                  </a:lnTo>
                  <a:lnTo>
                    <a:pt x="280" y="150"/>
                  </a:lnTo>
                  <a:lnTo>
                    <a:pt x="257" y="76"/>
                  </a:lnTo>
                  <a:lnTo>
                    <a:pt x="245" y="63"/>
                  </a:lnTo>
                  <a:lnTo>
                    <a:pt x="218" y="40"/>
                  </a:lnTo>
                  <a:lnTo>
                    <a:pt x="169" y="17"/>
                  </a:lnTo>
                  <a:lnTo>
                    <a:pt x="71" y="0"/>
                  </a:lnTo>
                  <a:lnTo>
                    <a:pt x="51" y="0"/>
                  </a:lnTo>
                  <a:lnTo>
                    <a:pt x="0" y="281"/>
                  </a:lnTo>
                  <a:lnTo>
                    <a:pt x="2099" y="9114"/>
                  </a:lnTo>
                  <a:lnTo>
                    <a:pt x="2482" y="9114"/>
                  </a:lnTo>
                  <a:close/>
                </a:path>
              </a:pathLst>
            </a:custGeom>
            <a:solidFill>
              <a:srgbClr val="C0CCD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6" name="Google Shape;116;p13"/>
            <p:cNvSpPr/>
            <p:nvPr/>
          </p:nvSpPr>
          <p:spPr>
            <a:xfrm>
              <a:off x="2705" y="1521"/>
              <a:ext cx="843" cy="3030"/>
            </a:xfrm>
            <a:custGeom>
              <a:avLst/>
              <a:gdLst/>
              <a:ahLst/>
              <a:cxnLst/>
              <a:rect l="l" t="t" r="r" b="b"/>
              <a:pathLst>
                <a:path w="2534" h="9114" extrusionOk="0">
                  <a:moveTo>
                    <a:pt x="255" y="178"/>
                  </a:moveTo>
                  <a:lnTo>
                    <a:pt x="2406" y="9114"/>
                  </a:lnTo>
                  <a:lnTo>
                    <a:pt x="2534" y="9114"/>
                  </a:lnTo>
                  <a:lnTo>
                    <a:pt x="281" y="178"/>
                  </a:lnTo>
                  <a:lnTo>
                    <a:pt x="275" y="160"/>
                  </a:lnTo>
                  <a:lnTo>
                    <a:pt x="259" y="124"/>
                  </a:lnTo>
                  <a:lnTo>
                    <a:pt x="236" y="92"/>
                  </a:lnTo>
                  <a:lnTo>
                    <a:pt x="207" y="63"/>
                  </a:lnTo>
                  <a:lnTo>
                    <a:pt x="156" y="29"/>
                  </a:lnTo>
                  <a:lnTo>
                    <a:pt x="94" y="7"/>
                  </a:lnTo>
                  <a:lnTo>
                    <a:pt x="49" y="0"/>
                  </a:lnTo>
                  <a:lnTo>
                    <a:pt x="25" y="0"/>
                  </a:lnTo>
                  <a:lnTo>
                    <a:pt x="0" y="0"/>
                  </a:lnTo>
                  <a:lnTo>
                    <a:pt x="23" y="0"/>
                  </a:lnTo>
                  <a:lnTo>
                    <a:pt x="69" y="7"/>
                  </a:lnTo>
                  <a:lnTo>
                    <a:pt x="131" y="29"/>
                  </a:lnTo>
                  <a:lnTo>
                    <a:pt x="182" y="63"/>
                  </a:lnTo>
                  <a:lnTo>
                    <a:pt x="210" y="92"/>
                  </a:lnTo>
                  <a:lnTo>
                    <a:pt x="233" y="124"/>
                  </a:lnTo>
                  <a:lnTo>
                    <a:pt x="251" y="160"/>
                  </a:lnTo>
                  <a:lnTo>
                    <a:pt x="255" y="178"/>
                  </a:lnTo>
                  <a:close/>
                </a:path>
              </a:pathLst>
            </a:custGeom>
            <a:solidFill>
              <a:srgbClr val="E0E2D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7" name="Google Shape;117;p13"/>
            <p:cNvSpPr/>
            <p:nvPr/>
          </p:nvSpPr>
          <p:spPr>
            <a:xfrm>
              <a:off x="2820" y="1956"/>
              <a:ext cx="250" cy="320"/>
            </a:xfrm>
            <a:custGeom>
              <a:avLst/>
              <a:gdLst/>
              <a:ahLst/>
              <a:cxnLst/>
              <a:rect l="l" t="t" r="r" b="b"/>
              <a:pathLst>
                <a:path w="753" h="963" extrusionOk="0">
                  <a:moveTo>
                    <a:pt x="651" y="640"/>
                  </a:moveTo>
                  <a:lnTo>
                    <a:pt x="645" y="666"/>
                  </a:lnTo>
                  <a:lnTo>
                    <a:pt x="595" y="760"/>
                  </a:lnTo>
                  <a:lnTo>
                    <a:pt x="494" y="915"/>
                  </a:lnTo>
                  <a:lnTo>
                    <a:pt x="471" y="947"/>
                  </a:lnTo>
                  <a:lnTo>
                    <a:pt x="446" y="819"/>
                  </a:lnTo>
                  <a:lnTo>
                    <a:pt x="421" y="835"/>
                  </a:lnTo>
                  <a:lnTo>
                    <a:pt x="300" y="907"/>
                  </a:lnTo>
                  <a:lnTo>
                    <a:pt x="231" y="943"/>
                  </a:lnTo>
                  <a:lnTo>
                    <a:pt x="216" y="947"/>
                  </a:lnTo>
                  <a:lnTo>
                    <a:pt x="195" y="956"/>
                  </a:lnTo>
                  <a:lnTo>
                    <a:pt x="144" y="963"/>
                  </a:lnTo>
                  <a:lnTo>
                    <a:pt x="97" y="954"/>
                  </a:lnTo>
                  <a:lnTo>
                    <a:pt x="72" y="931"/>
                  </a:lnTo>
                  <a:lnTo>
                    <a:pt x="64" y="910"/>
                  </a:lnTo>
                  <a:lnTo>
                    <a:pt x="62" y="897"/>
                  </a:lnTo>
                  <a:lnTo>
                    <a:pt x="64" y="878"/>
                  </a:lnTo>
                  <a:lnTo>
                    <a:pt x="71" y="856"/>
                  </a:lnTo>
                  <a:lnTo>
                    <a:pt x="94" y="845"/>
                  </a:lnTo>
                  <a:lnTo>
                    <a:pt x="114" y="845"/>
                  </a:lnTo>
                  <a:lnTo>
                    <a:pt x="97" y="845"/>
                  </a:lnTo>
                  <a:lnTo>
                    <a:pt x="78" y="826"/>
                  </a:lnTo>
                  <a:lnTo>
                    <a:pt x="62" y="795"/>
                  </a:lnTo>
                  <a:lnTo>
                    <a:pt x="53" y="774"/>
                  </a:lnTo>
                  <a:lnTo>
                    <a:pt x="51" y="738"/>
                  </a:lnTo>
                  <a:lnTo>
                    <a:pt x="59" y="698"/>
                  </a:lnTo>
                  <a:lnTo>
                    <a:pt x="62" y="691"/>
                  </a:lnTo>
                  <a:lnTo>
                    <a:pt x="59" y="691"/>
                  </a:lnTo>
                  <a:lnTo>
                    <a:pt x="39" y="679"/>
                  </a:lnTo>
                  <a:lnTo>
                    <a:pt x="20" y="658"/>
                  </a:lnTo>
                  <a:lnTo>
                    <a:pt x="10" y="640"/>
                  </a:lnTo>
                  <a:lnTo>
                    <a:pt x="3" y="630"/>
                  </a:lnTo>
                  <a:lnTo>
                    <a:pt x="0" y="612"/>
                  </a:lnTo>
                  <a:lnTo>
                    <a:pt x="17" y="583"/>
                  </a:lnTo>
                  <a:lnTo>
                    <a:pt x="36" y="564"/>
                  </a:lnTo>
                  <a:lnTo>
                    <a:pt x="33" y="564"/>
                  </a:lnTo>
                  <a:lnTo>
                    <a:pt x="19" y="557"/>
                  </a:lnTo>
                  <a:lnTo>
                    <a:pt x="12" y="547"/>
                  </a:lnTo>
                  <a:lnTo>
                    <a:pt x="10" y="538"/>
                  </a:lnTo>
                  <a:lnTo>
                    <a:pt x="7" y="528"/>
                  </a:lnTo>
                  <a:lnTo>
                    <a:pt x="6" y="505"/>
                  </a:lnTo>
                  <a:lnTo>
                    <a:pt x="16" y="466"/>
                  </a:lnTo>
                  <a:lnTo>
                    <a:pt x="52" y="397"/>
                  </a:lnTo>
                  <a:lnTo>
                    <a:pt x="62" y="384"/>
                  </a:lnTo>
                  <a:lnTo>
                    <a:pt x="72" y="358"/>
                  </a:lnTo>
                  <a:lnTo>
                    <a:pt x="92" y="322"/>
                  </a:lnTo>
                  <a:lnTo>
                    <a:pt x="130" y="279"/>
                  </a:lnTo>
                  <a:lnTo>
                    <a:pt x="164" y="230"/>
                  </a:lnTo>
                  <a:lnTo>
                    <a:pt x="254" y="90"/>
                  </a:lnTo>
                  <a:lnTo>
                    <a:pt x="292" y="25"/>
                  </a:lnTo>
                  <a:lnTo>
                    <a:pt x="753" y="0"/>
                  </a:lnTo>
                  <a:lnTo>
                    <a:pt x="747" y="28"/>
                  </a:lnTo>
                  <a:lnTo>
                    <a:pt x="709" y="221"/>
                  </a:lnTo>
                  <a:lnTo>
                    <a:pt x="701" y="282"/>
                  </a:lnTo>
                  <a:lnTo>
                    <a:pt x="684" y="324"/>
                  </a:lnTo>
                  <a:lnTo>
                    <a:pt x="662" y="427"/>
                  </a:lnTo>
                  <a:lnTo>
                    <a:pt x="651" y="583"/>
                  </a:lnTo>
                  <a:lnTo>
                    <a:pt x="651" y="640"/>
                  </a:lnTo>
                  <a:close/>
                </a:path>
              </a:pathLst>
            </a:custGeom>
            <a:solidFill>
              <a:srgbClr val="EABB9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8" name="Google Shape;118;p13"/>
            <p:cNvSpPr/>
            <p:nvPr/>
          </p:nvSpPr>
          <p:spPr>
            <a:xfrm>
              <a:off x="3583" y="3305"/>
              <a:ext cx="77" cy="162"/>
            </a:xfrm>
            <a:custGeom>
              <a:avLst/>
              <a:gdLst/>
              <a:ahLst/>
              <a:cxnLst/>
              <a:rect l="l" t="t" r="r" b="b"/>
              <a:pathLst>
                <a:path w="231" h="487" extrusionOk="0">
                  <a:moveTo>
                    <a:pt x="103" y="0"/>
                  </a:moveTo>
                  <a:lnTo>
                    <a:pt x="118" y="16"/>
                  </a:lnTo>
                  <a:lnTo>
                    <a:pt x="190" y="112"/>
                  </a:lnTo>
                  <a:lnTo>
                    <a:pt x="219" y="171"/>
                  </a:lnTo>
                  <a:lnTo>
                    <a:pt x="229" y="212"/>
                  </a:lnTo>
                  <a:lnTo>
                    <a:pt x="231" y="230"/>
                  </a:lnTo>
                  <a:lnTo>
                    <a:pt x="226" y="271"/>
                  </a:lnTo>
                  <a:lnTo>
                    <a:pt x="198" y="357"/>
                  </a:lnTo>
                  <a:lnTo>
                    <a:pt x="140" y="468"/>
                  </a:lnTo>
                  <a:lnTo>
                    <a:pt x="129" y="487"/>
                  </a:lnTo>
                  <a:lnTo>
                    <a:pt x="0" y="461"/>
                  </a:lnTo>
                  <a:lnTo>
                    <a:pt x="103" y="0"/>
                  </a:lnTo>
                  <a:close/>
                </a:path>
              </a:pathLst>
            </a:custGeom>
            <a:solidFill>
              <a:srgbClr val="37556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9" name="Google Shape;119;p13"/>
            <p:cNvSpPr/>
            <p:nvPr/>
          </p:nvSpPr>
          <p:spPr>
            <a:xfrm>
              <a:off x="3404" y="3483"/>
              <a:ext cx="222" cy="140"/>
            </a:xfrm>
            <a:custGeom>
              <a:avLst/>
              <a:gdLst/>
              <a:ahLst/>
              <a:cxnLst/>
              <a:rect l="l" t="t" r="r" b="b"/>
              <a:pathLst>
                <a:path w="667" h="422" extrusionOk="0">
                  <a:moveTo>
                    <a:pt x="0" y="285"/>
                  </a:moveTo>
                  <a:lnTo>
                    <a:pt x="0" y="306"/>
                  </a:lnTo>
                  <a:lnTo>
                    <a:pt x="13" y="327"/>
                  </a:lnTo>
                  <a:lnTo>
                    <a:pt x="34" y="336"/>
                  </a:lnTo>
                  <a:lnTo>
                    <a:pt x="52" y="337"/>
                  </a:lnTo>
                  <a:lnTo>
                    <a:pt x="99" y="334"/>
                  </a:lnTo>
                  <a:lnTo>
                    <a:pt x="206" y="331"/>
                  </a:lnTo>
                  <a:lnTo>
                    <a:pt x="261" y="342"/>
                  </a:lnTo>
                  <a:lnTo>
                    <a:pt x="292" y="353"/>
                  </a:lnTo>
                  <a:lnTo>
                    <a:pt x="308" y="363"/>
                  </a:lnTo>
                  <a:lnTo>
                    <a:pt x="379" y="398"/>
                  </a:lnTo>
                  <a:lnTo>
                    <a:pt x="458" y="422"/>
                  </a:lnTo>
                  <a:lnTo>
                    <a:pt x="510" y="422"/>
                  </a:lnTo>
                  <a:lnTo>
                    <a:pt x="538" y="414"/>
                  </a:lnTo>
                  <a:lnTo>
                    <a:pt x="567" y="395"/>
                  </a:lnTo>
                  <a:lnTo>
                    <a:pt x="625" y="357"/>
                  </a:lnTo>
                  <a:lnTo>
                    <a:pt x="655" y="320"/>
                  </a:lnTo>
                  <a:lnTo>
                    <a:pt x="667" y="287"/>
                  </a:lnTo>
                  <a:lnTo>
                    <a:pt x="667" y="244"/>
                  </a:lnTo>
                  <a:lnTo>
                    <a:pt x="654" y="190"/>
                  </a:lnTo>
                  <a:lnTo>
                    <a:pt x="641" y="157"/>
                  </a:lnTo>
                  <a:lnTo>
                    <a:pt x="596" y="49"/>
                  </a:lnTo>
                  <a:lnTo>
                    <a:pt x="586" y="0"/>
                  </a:lnTo>
                  <a:lnTo>
                    <a:pt x="589" y="5"/>
                  </a:lnTo>
                  <a:lnTo>
                    <a:pt x="0" y="285"/>
                  </a:lnTo>
                  <a:lnTo>
                    <a:pt x="13" y="272"/>
                  </a:lnTo>
                  <a:lnTo>
                    <a:pt x="4" y="282"/>
                  </a:lnTo>
                  <a:lnTo>
                    <a:pt x="0" y="285"/>
                  </a:lnTo>
                  <a:close/>
                </a:path>
              </a:pathLst>
            </a:custGeom>
            <a:solidFill>
              <a:srgbClr val="37556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20" name="Google Shape;120;p13"/>
            <p:cNvSpPr/>
            <p:nvPr/>
          </p:nvSpPr>
          <p:spPr>
            <a:xfrm>
              <a:off x="3397" y="3228"/>
              <a:ext cx="239" cy="354"/>
            </a:xfrm>
            <a:custGeom>
              <a:avLst/>
              <a:gdLst/>
              <a:ahLst/>
              <a:cxnLst/>
              <a:rect l="l" t="t" r="r" b="b"/>
              <a:pathLst>
                <a:path w="719" h="1065" extrusionOk="0">
                  <a:moveTo>
                    <a:pt x="483" y="0"/>
                  </a:moveTo>
                  <a:lnTo>
                    <a:pt x="496" y="62"/>
                  </a:lnTo>
                  <a:lnTo>
                    <a:pt x="547" y="365"/>
                  </a:lnTo>
                  <a:lnTo>
                    <a:pt x="563" y="512"/>
                  </a:lnTo>
                  <a:lnTo>
                    <a:pt x="563" y="588"/>
                  </a:lnTo>
                  <a:lnTo>
                    <a:pt x="560" y="615"/>
                  </a:lnTo>
                  <a:lnTo>
                    <a:pt x="556" y="627"/>
                  </a:lnTo>
                  <a:lnTo>
                    <a:pt x="543" y="649"/>
                  </a:lnTo>
                  <a:lnTo>
                    <a:pt x="509" y="677"/>
                  </a:lnTo>
                  <a:lnTo>
                    <a:pt x="442" y="708"/>
                  </a:lnTo>
                  <a:lnTo>
                    <a:pt x="362" y="731"/>
                  </a:lnTo>
                  <a:lnTo>
                    <a:pt x="153" y="765"/>
                  </a:lnTo>
                  <a:lnTo>
                    <a:pt x="100" y="770"/>
                  </a:lnTo>
                  <a:lnTo>
                    <a:pt x="94" y="772"/>
                  </a:lnTo>
                  <a:lnTo>
                    <a:pt x="55" y="808"/>
                  </a:lnTo>
                  <a:lnTo>
                    <a:pt x="22" y="857"/>
                  </a:lnTo>
                  <a:lnTo>
                    <a:pt x="6" y="898"/>
                  </a:lnTo>
                  <a:lnTo>
                    <a:pt x="0" y="944"/>
                  </a:lnTo>
                  <a:lnTo>
                    <a:pt x="10" y="997"/>
                  </a:lnTo>
                  <a:lnTo>
                    <a:pt x="22" y="1024"/>
                  </a:lnTo>
                  <a:lnTo>
                    <a:pt x="55" y="1022"/>
                  </a:lnTo>
                  <a:lnTo>
                    <a:pt x="228" y="1013"/>
                  </a:lnTo>
                  <a:lnTo>
                    <a:pt x="354" y="1017"/>
                  </a:lnTo>
                  <a:lnTo>
                    <a:pt x="406" y="1024"/>
                  </a:lnTo>
                  <a:lnTo>
                    <a:pt x="498" y="1047"/>
                  </a:lnTo>
                  <a:lnTo>
                    <a:pt x="589" y="1065"/>
                  </a:lnTo>
                  <a:lnTo>
                    <a:pt x="618" y="1065"/>
                  </a:lnTo>
                  <a:lnTo>
                    <a:pt x="641" y="1056"/>
                  </a:lnTo>
                  <a:lnTo>
                    <a:pt x="657" y="1039"/>
                  </a:lnTo>
                  <a:lnTo>
                    <a:pt x="663" y="1024"/>
                  </a:lnTo>
                  <a:lnTo>
                    <a:pt x="667" y="1006"/>
                  </a:lnTo>
                  <a:lnTo>
                    <a:pt x="667" y="963"/>
                  </a:lnTo>
                  <a:lnTo>
                    <a:pt x="660" y="895"/>
                  </a:lnTo>
                  <a:lnTo>
                    <a:pt x="640" y="804"/>
                  </a:lnTo>
                  <a:lnTo>
                    <a:pt x="631" y="742"/>
                  </a:lnTo>
                  <a:lnTo>
                    <a:pt x="632" y="708"/>
                  </a:lnTo>
                  <a:lnTo>
                    <a:pt x="637" y="692"/>
                  </a:lnTo>
                  <a:lnTo>
                    <a:pt x="663" y="618"/>
                  </a:lnTo>
                  <a:lnTo>
                    <a:pt x="707" y="454"/>
                  </a:lnTo>
                  <a:lnTo>
                    <a:pt x="719" y="375"/>
                  </a:lnTo>
                  <a:lnTo>
                    <a:pt x="717" y="329"/>
                  </a:lnTo>
                  <a:lnTo>
                    <a:pt x="713" y="309"/>
                  </a:lnTo>
                  <a:lnTo>
                    <a:pt x="704" y="267"/>
                  </a:lnTo>
                  <a:lnTo>
                    <a:pt x="684" y="172"/>
                  </a:lnTo>
                  <a:lnTo>
                    <a:pt x="654" y="103"/>
                  </a:lnTo>
                  <a:lnTo>
                    <a:pt x="622" y="62"/>
                  </a:lnTo>
                  <a:lnTo>
                    <a:pt x="579" y="29"/>
                  </a:lnTo>
                  <a:lnTo>
                    <a:pt x="520" y="6"/>
                  </a:lnTo>
                  <a:lnTo>
                    <a:pt x="483" y="0"/>
                  </a:lnTo>
                  <a:close/>
                </a:path>
              </a:pathLst>
            </a:custGeom>
            <a:solidFill>
              <a:srgbClr val="31455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21" name="Google Shape;121;p13"/>
            <p:cNvSpPr/>
            <p:nvPr/>
          </p:nvSpPr>
          <p:spPr>
            <a:xfrm>
              <a:off x="3592" y="4133"/>
              <a:ext cx="256" cy="102"/>
            </a:xfrm>
            <a:custGeom>
              <a:avLst/>
              <a:gdLst/>
              <a:ahLst/>
              <a:cxnLst/>
              <a:rect l="l" t="t" r="r" b="b"/>
              <a:pathLst>
                <a:path w="769" h="307" extrusionOk="0">
                  <a:moveTo>
                    <a:pt x="0" y="153"/>
                  </a:moveTo>
                  <a:lnTo>
                    <a:pt x="0" y="179"/>
                  </a:lnTo>
                  <a:lnTo>
                    <a:pt x="1" y="189"/>
                  </a:lnTo>
                  <a:lnTo>
                    <a:pt x="10" y="206"/>
                  </a:lnTo>
                  <a:lnTo>
                    <a:pt x="24" y="220"/>
                  </a:lnTo>
                  <a:lnTo>
                    <a:pt x="42" y="229"/>
                  </a:lnTo>
                  <a:lnTo>
                    <a:pt x="52" y="231"/>
                  </a:lnTo>
                  <a:lnTo>
                    <a:pt x="91" y="228"/>
                  </a:lnTo>
                  <a:lnTo>
                    <a:pt x="154" y="219"/>
                  </a:lnTo>
                  <a:lnTo>
                    <a:pt x="203" y="222"/>
                  </a:lnTo>
                  <a:lnTo>
                    <a:pt x="230" y="231"/>
                  </a:lnTo>
                  <a:lnTo>
                    <a:pt x="343" y="252"/>
                  </a:lnTo>
                  <a:lnTo>
                    <a:pt x="489" y="290"/>
                  </a:lnTo>
                  <a:lnTo>
                    <a:pt x="576" y="305"/>
                  </a:lnTo>
                  <a:lnTo>
                    <a:pt x="615" y="307"/>
                  </a:lnTo>
                  <a:lnTo>
                    <a:pt x="652" y="305"/>
                  </a:lnTo>
                  <a:lnTo>
                    <a:pt x="697" y="291"/>
                  </a:lnTo>
                  <a:lnTo>
                    <a:pt x="720" y="275"/>
                  </a:lnTo>
                  <a:lnTo>
                    <a:pt x="740" y="254"/>
                  </a:lnTo>
                  <a:lnTo>
                    <a:pt x="754" y="226"/>
                  </a:lnTo>
                  <a:lnTo>
                    <a:pt x="767" y="173"/>
                  </a:lnTo>
                  <a:lnTo>
                    <a:pt x="769" y="128"/>
                  </a:lnTo>
                  <a:lnTo>
                    <a:pt x="769" y="0"/>
                  </a:lnTo>
                  <a:lnTo>
                    <a:pt x="0" y="153"/>
                  </a:lnTo>
                  <a:close/>
                </a:path>
              </a:pathLst>
            </a:custGeom>
            <a:solidFill>
              <a:srgbClr val="37556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22" name="Google Shape;122;p13"/>
            <p:cNvSpPr/>
            <p:nvPr/>
          </p:nvSpPr>
          <p:spPr>
            <a:xfrm>
              <a:off x="3592" y="3979"/>
              <a:ext cx="256" cy="237"/>
            </a:xfrm>
            <a:custGeom>
              <a:avLst/>
              <a:gdLst/>
              <a:ahLst/>
              <a:cxnLst/>
              <a:rect l="l" t="t" r="r" b="b"/>
              <a:pathLst>
                <a:path w="769" h="707" extrusionOk="0">
                  <a:moveTo>
                    <a:pt x="769" y="383"/>
                  </a:moveTo>
                  <a:lnTo>
                    <a:pt x="769" y="406"/>
                  </a:lnTo>
                  <a:lnTo>
                    <a:pt x="763" y="525"/>
                  </a:lnTo>
                  <a:lnTo>
                    <a:pt x="751" y="608"/>
                  </a:lnTo>
                  <a:lnTo>
                    <a:pt x="743" y="640"/>
                  </a:lnTo>
                  <a:lnTo>
                    <a:pt x="737" y="654"/>
                  </a:lnTo>
                  <a:lnTo>
                    <a:pt x="721" y="676"/>
                  </a:lnTo>
                  <a:lnTo>
                    <a:pt x="687" y="697"/>
                  </a:lnTo>
                  <a:lnTo>
                    <a:pt x="625" y="707"/>
                  </a:lnTo>
                  <a:lnTo>
                    <a:pt x="551" y="700"/>
                  </a:lnTo>
                  <a:lnTo>
                    <a:pt x="512" y="692"/>
                  </a:lnTo>
                  <a:lnTo>
                    <a:pt x="416" y="663"/>
                  </a:lnTo>
                  <a:lnTo>
                    <a:pt x="203" y="608"/>
                  </a:lnTo>
                  <a:lnTo>
                    <a:pt x="96" y="599"/>
                  </a:lnTo>
                  <a:lnTo>
                    <a:pt x="30" y="607"/>
                  </a:lnTo>
                  <a:lnTo>
                    <a:pt x="0" y="614"/>
                  </a:lnTo>
                  <a:lnTo>
                    <a:pt x="4" y="602"/>
                  </a:lnTo>
                  <a:lnTo>
                    <a:pt x="36" y="532"/>
                  </a:lnTo>
                  <a:lnTo>
                    <a:pt x="76" y="481"/>
                  </a:lnTo>
                  <a:lnTo>
                    <a:pt x="104" y="461"/>
                  </a:lnTo>
                  <a:lnTo>
                    <a:pt x="116" y="448"/>
                  </a:lnTo>
                  <a:lnTo>
                    <a:pt x="141" y="401"/>
                  </a:lnTo>
                  <a:lnTo>
                    <a:pt x="170" y="294"/>
                  </a:lnTo>
                  <a:lnTo>
                    <a:pt x="201" y="51"/>
                  </a:lnTo>
                  <a:lnTo>
                    <a:pt x="206" y="0"/>
                  </a:lnTo>
                  <a:lnTo>
                    <a:pt x="769" y="383"/>
                  </a:lnTo>
                  <a:close/>
                </a:path>
              </a:pathLst>
            </a:custGeom>
            <a:solidFill>
              <a:srgbClr val="31455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23" name="Google Shape;123;p13"/>
            <p:cNvSpPr/>
            <p:nvPr/>
          </p:nvSpPr>
          <p:spPr>
            <a:xfrm>
              <a:off x="2884" y="1023"/>
              <a:ext cx="460" cy="1007"/>
            </a:xfrm>
            <a:custGeom>
              <a:avLst/>
              <a:gdLst/>
              <a:ahLst/>
              <a:cxnLst/>
              <a:rect l="l" t="t" r="r" b="b"/>
              <a:pathLst>
                <a:path w="1382" h="3029" extrusionOk="0">
                  <a:moveTo>
                    <a:pt x="1382" y="137"/>
                  </a:moveTo>
                  <a:lnTo>
                    <a:pt x="1126" y="9"/>
                  </a:lnTo>
                  <a:lnTo>
                    <a:pt x="1125" y="8"/>
                  </a:lnTo>
                  <a:lnTo>
                    <a:pt x="1109" y="0"/>
                  </a:lnTo>
                  <a:lnTo>
                    <a:pt x="1086" y="15"/>
                  </a:lnTo>
                  <a:lnTo>
                    <a:pt x="1060" y="77"/>
                  </a:lnTo>
                  <a:lnTo>
                    <a:pt x="1050" y="137"/>
                  </a:lnTo>
                  <a:lnTo>
                    <a:pt x="1034" y="245"/>
                  </a:lnTo>
                  <a:lnTo>
                    <a:pt x="1001" y="372"/>
                  </a:lnTo>
                  <a:lnTo>
                    <a:pt x="969" y="424"/>
                  </a:lnTo>
                  <a:lnTo>
                    <a:pt x="940" y="455"/>
                  </a:lnTo>
                  <a:lnTo>
                    <a:pt x="922" y="470"/>
                  </a:lnTo>
                  <a:lnTo>
                    <a:pt x="884" y="499"/>
                  </a:lnTo>
                  <a:lnTo>
                    <a:pt x="825" y="556"/>
                  </a:lnTo>
                  <a:lnTo>
                    <a:pt x="776" y="620"/>
                  </a:lnTo>
                  <a:lnTo>
                    <a:pt x="736" y="687"/>
                  </a:lnTo>
                  <a:lnTo>
                    <a:pt x="717" y="725"/>
                  </a:lnTo>
                  <a:lnTo>
                    <a:pt x="673" y="815"/>
                  </a:lnTo>
                  <a:lnTo>
                    <a:pt x="557" y="1036"/>
                  </a:lnTo>
                  <a:lnTo>
                    <a:pt x="511" y="1109"/>
                  </a:lnTo>
                  <a:lnTo>
                    <a:pt x="474" y="1164"/>
                  </a:lnTo>
                  <a:lnTo>
                    <a:pt x="422" y="1236"/>
                  </a:lnTo>
                  <a:lnTo>
                    <a:pt x="395" y="1286"/>
                  </a:lnTo>
                  <a:lnTo>
                    <a:pt x="385" y="1314"/>
                  </a:lnTo>
                  <a:lnTo>
                    <a:pt x="356" y="1379"/>
                  </a:lnTo>
                  <a:lnTo>
                    <a:pt x="290" y="1494"/>
                  </a:lnTo>
                  <a:lnTo>
                    <a:pt x="259" y="1566"/>
                  </a:lnTo>
                  <a:lnTo>
                    <a:pt x="256" y="1596"/>
                  </a:lnTo>
                  <a:lnTo>
                    <a:pt x="244" y="1646"/>
                  </a:lnTo>
                  <a:lnTo>
                    <a:pt x="231" y="1711"/>
                  </a:lnTo>
                  <a:lnTo>
                    <a:pt x="205" y="1765"/>
                  </a:lnTo>
                  <a:lnTo>
                    <a:pt x="179" y="1801"/>
                  </a:lnTo>
                  <a:lnTo>
                    <a:pt x="151" y="1839"/>
                  </a:lnTo>
                  <a:lnTo>
                    <a:pt x="104" y="1932"/>
                  </a:lnTo>
                  <a:lnTo>
                    <a:pt x="65" y="2047"/>
                  </a:lnTo>
                  <a:lnTo>
                    <a:pt x="36" y="2195"/>
                  </a:lnTo>
                  <a:lnTo>
                    <a:pt x="26" y="2287"/>
                  </a:lnTo>
                  <a:lnTo>
                    <a:pt x="10" y="2489"/>
                  </a:lnTo>
                  <a:lnTo>
                    <a:pt x="0" y="2835"/>
                  </a:lnTo>
                  <a:lnTo>
                    <a:pt x="0" y="2876"/>
                  </a:lnTo>
                  <a:lnTo>
                    <a:pt x="13" y="2873"/>
                  </a:lnTo>
                  <a:lnTo>
                    <a:pt x="131" y="2863"/>
                  </a:lnTo>
                  <a:lnTo>
                    <a:pt x="256" y="2871"/>
                  </a:lnTo>
                  <a:lnTo>
                    <a:pt x="340" y="2891"/>
                  </a:lnTo>
                  <a:lnTo>
                    <a:pt x="396" y="2918"/>
                  </a:lnTo>
                  <a:lnTo>
                    <a:pt x="429" y="2943"/>
                  </a:lnTo>
                  <a:lnTo>
                    <a:pt x="457" y="2973"/>
                  </a:lnTo>
                  <a:lnTo>
                    <a:pt x="478" y="3009"/>
                  </a:lnTo>
                  <a:lnTo>
                    <a:pt x="487" y="3029"/>
                  </a:lnTo>
                  <a:lnTo>
                    <a:pt x="500" y="2981"/>
                  </a:lnTo>
                  <a:lnTo>
                    <a:pt x="595" y="2646"/>
                  </a:lnTo>
                  <a:lnTo>
                    <a:pt x="639" y="2518"/>
                  </a:lnTo>
                  <a:lnTo>
                    <a:pt x="768" y="2211"/>
                  </a:lnTo>
                  <a:lnTo>
                    <a:pt x="870" y="1955"/>
                  </a:lnTo>
                  <a:lnTo>
                    <a:pt x="893" y="1910"/>
                  </a:lnTo>
                  <a:lnTo>
                    <a:pt x="1025" y="1720"/>
                  </a:lnTo>
                  <a:lnTo>
                    <a:pt x="1277" y="1384"/>
                  </a:lnTo>
                  <a:lnTo>
                    <a:pt x="1331" y="1314"/>
                  </a:lnTo>
                  <a:lnTo>
                    <a:pt x="1382" y="137"/>
                  </a:lnTo>
                  <a:close/>
                </a:path>
              </a:pathLst>
            </a:custGeom>
            <a:solidFill>
              <a:srgbClr val="A5A5A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24" name="Google Shape;124;p13"/>
            <p:cNvSpPr/>
            <p:nvPr/>
          </p:nvSpPr>
          <p:spPr>
            <a:xfrm>
              <a:off x="3814" y="1649"/>
              <a:ext cx="706" cy="792"/>
            </a:xfrm>
            <a:custGeom>
              <a:avLst/>
              <a:gdLst/>
              <a:ahLst/>
              <a:cxnLst/>
              <a:rect l="l" t="t" r="r" b="b"/>
              <a:pathLst>
                <a:path w="2124" h="2382" extrusionOk="0">
                  <a:moveTo>
                    <a:pt x="666" y="2382"/>
                  </a:moveTo>
                  <a:lnTo>
                    <a:pt x="692" y="2366"/>
                  </a:lnTo>
                  <a:lnTo>
                    <a:pt x="879" y="2275"/>
                  </a:lnTo>
                  <a:lnTo>
                    <a:pt x="1066" y="2208"/>
                  </a:lnTo>
                  <a:lnTo>
                    <a:pt x="1177" y="2177"/>
                  </a:lnTo>
                  <a:lnTo>
                    <a:pt x="1234" y="2164"/>
                  </a:lnTo>
                  <a:lnTo>
                    <a:pt x="1342" y="2157"/>
                  </a:lnTo>
                  <a:lnTo>
                    <a:pt x="1445" y="2167"/>
                  </a:lnTo>
                  <a:lnTo>
                    <a:pt x="1538" y="2190"/>
                  </a:lnTo>
                  <a:lnTo>
                    <a:pt x="1671" y="2239"/>
                  </a:lnTo>
                  <a:lnTo>
                    <a:pt x="1825" y="2307"/>
                  </a:lnTo>
                  <a:lnTo>
                    <a:pt x="1894" y="2330"/>
                  </a:lnTo>
                  <a:lnTo>
                    <a:pt x="2012" y="2362"/>
                  </a:lnTo>
                  <a:lnTo>
                    <a:pt x="2118" y="2382"/>
                  </a:lnTo>
                  <a:lnTo>
                    <a:pt x="2124" y="2382"/>
                  </a:lnTo>
                  <a:lnTo>
                    <a:pt x="1715" y="1280"/>
                  </a:lnTo>
                  <a:lnTo>
                    <a:pt x="998" y="0"/>
                  </a:lnTo>
                  <a:lnTo>
                    <a:pt x="0" y="589"/>
                  </a:lnTo>
                  <a:lnTo>
                    <a:pt x="666" y="2382"/>
                  </a:lnTo>
                  <a:close/>
                </a:path>
              </a:pathLst>
            </a:custGeom>
            <a:solidFill>
              <a:srgbClr val="00394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25" name="Google Shape;125;p13"/>
            <p:cNvSpPr/>
            <p:nvPr/>
          </p:nvSpPr>
          <p:spPr>
            <a:xfrm>
              <a:off x="3164" y="1914"/>
              <a:ext cx="935" cy="2222"/>
            </a:xfrm>
            <a:custGeom>
              <a:avLst/>
              <a:gdLst/>
              <a:ahLst/>
              <a:cxnLst/>
              <a:rect l="l" t="t" r="r" b="b"/>
              <a:pathLst>
                <a:path w="2812" h="6682" extrusionOk="0">
                  <a:moveTo>
                    <a:pt x="2690" y="102"/>
                  </a:moveTo>
                  <a:lnTo>
                    <a:pt x="2696" y="124"/>
                  </a:lnTo>
                  <a:lnTo>
                    <a:pt x="2743" y="367"/>
                  </a:lnTo>
                  <a:lnTo>
                    <a:pt x="2784" y="685"/>
                  </a:lnTo>
                  <a:lnTo>
                    <a:pt x="2804" y="942"/>
                  </a:lnTo>
                  <a:lnTo>
                    <a:pt x="2812" y="1231"/>
                  </a:lnTo>
                  <a:lnTo>
                    <a:pt x="2805" y="1548"/>
                  </a:lnTo>
                  <a:lnTo>
                    <a:pt x="2792" y="1715"/>
                  </a:lnTo>
                  <a:lnTo>
                    <a:pt x="2726" y="2506"/>
                  </a:lnTo>
                  <a:lnTo>
                    <a:pt x="2614" y="3908"/>
                  </a:lnTo>
                  <a:lnTo>
                    <a:pt x="2568" y="4598"/>
                  </a:lnTo>
                  <a:lnTo>
                    <a:pt x="2562" y="4761"/>
                  </a:lnTo>
                  <a:lnTo>
                    <a:pt x="2550" y="4889"/>
                  </a:lnTo>
                  <a:lnTo>
                    <a:pt x="2509" y="5230"/>
                  </a:lnTo>
                  <a:lnTo>
                    <a:pt x="2455" y="5595"/>
                  </a:lnTo>
                  <a:lnTo>
                    <a:pt x="2403" y="5897"/>
                  </a:lnTo>
                  <a:lnTo>
                    <a:pt x="2383" y="5991"/>
                  </a:lnTo>
                  <a:lnTo>
                    <a:pt x="2372" y="6031"/>
                  </a:lnTo>
                  <a:lnTo>
                    <a:pt x="2336" y="6129"/>
                  </a:lnTo>
                  <a:lnTo>
                    <a:pt x="2264" y="6299"/>
                  </a:lnTo>
                  <a:lnTo>
                    <a:pt x="2108" y="6620"/>
                  </a:lnTo>
                  <a:lnTo>
                    <a:pt x="2077" y="6682"/>
                  </a:lnTo>
                  <a:lnTo>
                    <a:pt x="2064" y="6662"/>
                  </a:lnTo>
                  <a:lnTo>
                    <a:pt x="1979" y="6586"/>
                  </a:lnTo>
                  <a:lnTo>
                    <a:pt x="1931" y="6555"/>
                  </a:lnTo>
                  <a:lnTo>
                    <a:pt x="1874" y="6528"/>
                  </a:lnTo>
                  <a:lnTo>
                    <a:pt x="1806" y="6508"/>
                  </a:lnTo>
                  <a:lnTo>
                    <a:pt x="1768" y="6502"/>
                  </a:lnTo>
                  <a:lnTo>
                    <a:pt x="1685" y="6495"/>
                  </a:lnTo>
                  <a:lnTo>
                    <a:pt x="1553" y="6499"/>
                  </a:lnTo>
                  <a:lnTo>
                    <a:pt x="1426" y="6521"/>
                  </a:lnTo>
                  <a:lnTo>
                    <a:pt x="1410" y="6528"/>
                  </a:lnTo>
                  <a:lnTo>
                    <a:pt x="1407" y="6499"/>
                  </a:lnTo>
                  <a:lnTo>
                    <a:pt x="1411" y="6309"/>
                  </a:lnTo>
                  <a:lnTo>
                    <a:pt x="1429" y="6181"/>
                  </a:lnTo>
                  <a:lnTo>
                    <a:pt x="1447" y="6089"/>
                  </a:lnTo>
                  <a:lnTo>
                    <a:pt x="1462" y="6041"/>
                  </a:lnTo>
                  <a:lnTo>
                    <a:pt x="1489" y="5939"/>
                  </a:lnTo>
                  <a:lnTo>
                    <a:pt x="1538" y="5687"/>
                  </a:lnTo>
                  <a:lnTo>
                    <a:pt x="1576" y="5409"/>
                  </a:lnTo>
                  <a:lnTo>
                    <a:pt x="1604" y="5137"/>
                  </a:lnTo>
                  <a:lnTo>
                    <a:pt x="1616" y="5017"/>
                  </a:lnTo>
                  <a:lnTo>
                    <a:pt x="1625" y="4883"/>
                  </a:lnTo>
                  <a:lnTo>
                    <a:pt x="1642" y="4473"/>
                  </a:lnTo>
                  <a:lnTo>
                    <a:pt x="1652" y="3983"/>
                  </a:lnTo>
                  <a:lnTo>
                    <a:pt x="1649" y="3515"/>
                  </a:lnTo>
                  <a:lnTo>
                    <a:pt x="1640" y="3328"/>
                  </a:lnTo>
                  <a:lnTo>
                    <a:pt x="1619" y="2956"/>
                  </a:lnTo>
                  <a:lnTo>
                    <a:pt x="1576" y="2412"/>
                  </a:lnTo>
                  <a:lnTo>
                    <a:pt x="1548" y="2172"/>
                  </a:lnTo>
                  <a:lnTo>
                    <a:pt x="1538" y="2124"/>
                  </a:lnTo>
                  <a:lnTo>
                    <a:pt x="1501" y="2022"/>
                  </a:lnTo>
                  <a:lnTo>
                    <a:pt x="1488" y="1996"/>
                  </a:lnTo>
                  <a:lnTo>
                    <a:pt x="1452" y="2069"/>
                  </a:lnTo>
                  <a:lnTo>
                    <a:pt x="1240" y="2461"/>
                  </a:lnTo>
                  <a:lnTo>
                    <a:pt x="1108" y="2668"/>
                  </a:lnTo>
                  <a:lnTo>
                    <a:pt x="1018" y="2791"/>
                  </a:lnTo>
                  <a:lnTo>
                    <a:pt x="975" y="2841"/>
                  </a:lnTo>
                  <a:lnTo>
                    <a:pt x="978" y="2857"/>
                  </a:lnTo>
                  <a:lnTo>
                    <a:pt x="998" y="2982"/>
                  </a:lnTo>
                  <a:lnTo>
                    <a:pt x="1001" y="3046"/>
                  </a:lnTo>
                  <a:lnTo>
                    <a:pt x="998" y="3119"/>
                  </a:lnTo>
                  <a:lnTo>
                    <a:pt x="978" y="3216"/>
                  </a:lnTo>
                  <a:lnTo>
                    <a:pt x="975" y="3226"/>
                  </a:lnTo>
                  <a:lnTo>
                    <a:pt x="982" y="3234"/>
                  </a:lnTo>
                  <a:lnTo>
                    <a:pt x="1017" y="3302"/>
                  </a:lnTo>
                  <a:lnTo>
                    <a:pt x="1041" y="3367"/>
                  </a:lnTo>
                  <a:lnTo>
                    <a:pt x="1051" y="3404"/>
                  </a:lnTo>
                  <a:lnTo>
                    <a:pt x="1049" y="3475"/>
                  </a:lnTo>
                  <a:lnTo>
                    <a:pt x="1047" y="3556"/>
                  </a:lnTo>
                  <a:lnTo>
                    <a:pt x="1062" y="3607"/>
                  </a:lnTo>
                  <a:lnTo>
                    <a:pt x="1077" y="3635"/>
                  </a:lnTo>
                  <a:lnTo>
                    <a:pt x="1109" y="3689"/>
                  </a:lnTo>
                  <a:lnTo>
                    <a:pt x="1203" y="3867"/>
                  </a:lnTo>
                  <a:lnTo>
                    <a:pt x="1247" y="3985"/>
                  </a:lnTo>
                  <a:lnTo>
                    <a:pt x="1272" y="4074"/>
                  </a:lnTo>
                  <a:lnTo>
                    <a:pt x="1282" y="4122"/>
                  </a:lnTo>
                  <a:lnTo>
                    <a:pt x="1299" y="4215"/>
                  </a:lnTo>
                  <a:lnTo>
                    <a:pt x="1314" y="4381"/>
                  </a:lnTo>
                  <a:lnTo>
                    <a:pt x="1311" y="4556"/>
                  </a:lnTo>
                  <a:lnTo>
                    <a:pt x="1308" y="4582"/>
                  </a:lnTo>
                  <a:lnTo>
                    <a:pt x="1305" y="4595"/>
                  </a:lnTo>
                  <a:lnTo>
                    <a:pt x="1254" y="4659"/>
                  </a:lnTo>
                  <a:lnTo>
                    <a:pt x="1203" y="4689"/>
                  </a:lnTo>
                  <a:lnTo>
                    <a:pt x="1157" y="4705"/>
                  </a:lnTo>
                  <a:lnTo>
                    <a:pt x="1129" y="4711"/>
                  </a:lnTo>
                  <a:lnTo>
                    <a:pt x="1014" y="4726"/>
                  </a:lnTo>
                  <a:lnTo>
                    <a:pt x="841" y="4735"/>
                  </a:lnTo>
                  <a:lnTo>
                    <a:pt x="821" y="4735"/>
                  </a:lnTo>
                  <a:lnTo>
                    <a:pt x="805" y="4695"/>
                  </a:lnTo>
                  <a:lnTo>
                    <a:pt x="722" y="4459"/>
                  </a:lnTo>
                  <a:lnTo>
                    <a:pt x="664" y="4278"/>
                  </a:lnTo>
                  <a:lnTo>
                    <a:pt x="643" y="4198"/>
                  </a:lnTo>
                  <a:lnTo>
                    <a:pt x="633" y="4160"/>
                  </a:lnTo>
                  <a:lnTo>
                    <a:pt x="604" y="4088"/>
                  </a:lnTo>
                  <a:lnTo>
                    <a:pt x="550" y="3986"/>
                  </a:lnTo>
                  <a:lnTo>
                    <a:pt x="418" y="3802"/>
                  </a:lnTo>
                  <a:lnTo>
                    <a:pt x="336" y="3687"/>
                  </a:lnTo>
                  <a:lnTo>
                    <a:pt x="293" y="3632"/>
                  </a:lnTo>
                  <a:lnTo>
                    <a:pt x="178" y="3479"/>
                  </a:lnTo>
                  <a:lnTo>
                    <a:pt x="94" y="3337"/>
                  </a:lnTo>
                  <a:lnTo>
                    <a:pt x="48" y="3234"/>
                  </a:lnTo>
                  <a:lnTo>
                    <a:pt x="15" y="3129"/>
                  </a:lnTo>
                  <a:lnTo>
                    <a:pt x="0" y="3023"/>
                  </a:lnTo>
                  <a:lnTo>
                    <a:pt x="3" y="2969"/>
                  </a:lnTo>
                  <a:lnTo>
                    <a:pt x="13" y="2866"/>
                  </a:lnTo>
                  <a:lnTo>
                    <a:pt x="41" y="2673"/>
                  </a:lnTo>
                  <a:lnTo>
                    <a:pt x="74" y="2500"/>
                  </a:lnTo>
                  <a:lnTo>
                    <a:pt x="111" y="2347"/>
                  </a:lnTo>
                  <a:lnTo>
                    <a:pt x="130" y="2278"/>
                  </a:lnTo>
                  <a:lnTo>
                    <a:pt x="144" y="2242"/>
                  </a:lnTo>
                  <a:lnTo>
                    <a:pt x="169" y="2154"/>
                  </a:lnTo>
                  <a:lnTo>
                    <a:pt x="201" y="1997"/>
                  </a:lnTo>
                  <a:lnTo>
                    <a:pt x="234" y="1771"/>
                  </a:lnTo>
                  <a:lnTo>
                    <a:pt x="265" y="1577"/>
                  </a:lnTo>
                  <a:lnTo>
                    <a:pt x="284" y="1509"/>
                  </a:lnTo>
                  <a:lnTo>
                    <a:pt x="360" y="1270"/>
                  </a:lnTo>
                  <a:lnTo>
                    <a:pt x="648" y="435"/>
                  </a:lnTo>
                  <a:lnTo>
                    <a:pt x="694" y="307"/>
                  </a:lnTo>
                  <a:lnTo>
                    <a:pt x="643" y="0"/>
                  </a:lnTo>
                  <a:lnTo>
                    <a:pt x="2690" y="102"/>
                  </a:lnTo>
                  <a:lnTo>
                    <a:pt x="2690" y="102"/>
                  </a:lnTo>
                  <a:close/>
                </a:path>
              </a:pathLst>
            </a:custGeom>
            <a:solidFill>
              <a:srgbClr val="AEABAB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26" name="Google Shape;126;p13"/>
            <p:cNvSpPr/>
            <p:nvPr/>
          </p:nvSpPr>
          <p:spPr>
            <a:xfrm>
              <a:off x="3618" y="513"/>
              <a:ext cx="417" cy="665"/>
            </a:xfrm>
            <a:custGeom>
              <a:avLst/>
              <a:gdLst/>
              <a:ahLst/>
              <a:cxnLst/>
              <a:rect l="l" t="t" r="r" b="b"/>
              <a:pathLst>
                <a:path w="1254" h="2001" extrusionOk="0">
                  <a:moveTo>
                    <a:pt x="1254" y="746"/>
                  </a:moveTo>
                  <a:lnTo>
                    <a:pt x="1252" y="735"/>
                  </a:lnTo>
                  <a:lnTo>
                    <a:pt x="1239" y="708"/>
                  </a:lnTo>
                  <a:lnTo>
                    <a:pt x="1206" y="659"/>
                  </a:lnTo>
                  <a:lnTo>
                    <a:pt x="1120" y="561"/>
                  </a:lnTo>
                  <a:lnTo>
                    <a:pt x="1100" y="541"/>
                  </a:lnTo>
                  <a:lnTo>
                    <a:pt x="1151" y="490"/>
                  </a:lnTo>
                  <a:lnTo>
                    <a:pt x="1144" y="451"/>
                  </a:lnTo>
                  <a:lnTo>
                    <a:pt x="1121" y="369"/>
                  </a:lnTo>
                  <a:lnTo>
                    <a:pt x="1068" y="245"/>
                  </a:lnTo>
                  <a:lnTo>
                    <a:pt x="947" y="38"/>
                  </a:lnTo>
                  <a:lnTo>
                    <a:pt x="921" y="3"/>
                  </a:lnTo>
                  <a:lnTo>
                    <a:pt x="835" y="0"/>
                  </a:lnTo>
                  <a:lnTo>
                    <a:pt x="681" y="18"/>
                  </a:lnTo>
                  <a:lnTo>
                    <a:pt x="548" y="57"/>
                  </a:lnTo>
                  <a:lnTo>
                    <a:pt x="437" y="116"/>
                  </a:lnTo>
                  <a:lnTo>
                    <a:pt x="344" y="191"/>
                  </a:lnTo>
                  <a:lnTo>
                    <a:pt x="269" y="278"/>
                  </a:lnTo>
                  <a:lnTo>
                    <a:pt x="208" y="376"/>
                  </a:lnTo>
                  <a:lnTo>
                    <a:pt x="162" y="480"/>
                  </a:lnTo>
                  <a:lnTo>
                    <a:pt x="126" y="588"/>
                  </a:lnTo>
                  <a:lnTo>
                    <a:pt x="102" y="698"/>
                  </a:lnTo>
                  <a:lnTo>
                    <a:pt x="80" y="853"/>
                  </a:lnTo>
                  <a:lnTo>
                    <a:pt x="73" y="1111"/>
                  </a:lnTo>
                  <a:lnTo>
                    <a:pt x="76" y="1181"/>
                  </a:lnTo>
                  <a:lnTo>
                    <a:pt x="73" y="1226"/>
                  </a:lnTo>
                  <a:lnTo>
                    <a:pt x="51" y="1363"/>
                  </a:lnTo>
                  <a:lnTo>
                    <a:pt x="8" y="1575"/>
                  </a:lnTo>
                  <a:lnTo>
                    <a:pt x="0" y="1616"/>
                  </a:lnTo>
                  <a:lnTo>
                    <a:pt x="767" y="2001"/>
                  </a:lnTo>
                  <a:lnTo>
                    <a:pt x="767" y="1795"/>
                  </a:lnTo>
                  <a:lnTo>
                    <a:pt x="767" y="1745"/>
                  </a:lnTo>
                  <a:lnTo>
                    <a:pt x="767" y="1668"/>
                  </a:lnTo>
                  <a:lnTo>
                    <a:pt x="773" y="1570"/>
                  </a:lnTo>
                  <a:lnTo>
                    <a:pt x="784" y="1526"/>
                  </a:lnTo>
                  <a:lnTo>
                    <a:pt x="793" y="1514"/>
                  </a:lnTo>
                  <a:lnTo>
                    <a:pt x="812" y="1487"/>
                  </a:lnTo>
                  <a:lnTo>
                    <a:pt x="852" y="1446"/>
                  </a:lnTo>
                  <a:lnTo>
                    <a:pt x="895" y="1418"/>
                  </a:lnTo>
                  <a:lnTo>
                    <a:pt x="944" y="1396"/>
                  </a:lnTo>
                  <a:lnTo>
                    <a:pt x="971" y="1386"/>
                  </a:lnTo>
                  <a:lnTo>
                    <a:pt x="1042" y="1367"/>
                  </a:lnTo>
                  <a:lnTo>
                    <a:pt x="1144" y="1330"/>
                  </a:lnTo>
                  <a:lnTo>
                    <a:pt x="1176" y="1308"/>
                  </a:lnTo>
                  <a:lnTo>
                    <a:pt x="1197" y="1282"/>
                  </a:lnTo>
                  <a:lnTo>
                    <a:pt x="1206" y="1251"/>
                  </a:lnTo>
                  <a:lnTo>
                    <a:pt x="1202" y="1232"/>
                  </a:lnTo>
                  <a:lnTo>
                    <a:pt x="1199" y="1184"/>
                  </a:lnTo>
                  <a:lnTo>
                    <a:pt x="1190" y="1147"/>
                  </a:lnTo>
                  <a:lnTo>
                    <a:pt x="1195" y="1122"/>
                  </a:lnTo>
                  <a:lnTo>
                    <a:pt x="1202" y="1104"/>
                  </a:lnTo>
                  <a:lnTo>
                    <a:pt x="1209" y="1078"/>
                  </a:lnTo>
                  <a:lnTo>
                    <a:pt x="1206" y="1046"/>
                  </a:lnTo>
                  <a:lnTo>
                    <a:pt x="1183" y="1027"/>
                  </a:lnTo>
                  <a:lnTo>
                    <a:pt x="1177" y="1027"/>
                  </a:lnTo>
                  <a:lnTo>
                    <a:pt x="1183" y="1027"/>
                  </a:lnTo>
                  <a:lnTo>
                    <a:pt x="1206" y="1016"/>
                  </a:lnTo>
                  <a:lnTo>
                    <a:pt x="1209" y="994"/>
                  </a:lnTo>
                  <a:lnTo>
                    <a:pt x="1202" y="977"/>
                  </a:lnTo>
                  <a:lnTo>
                    <a:pt x="1193" y="957"/>
                  </a:lnTo>
                  <a:lnTo>
                    <a:pt x="1183" y="914"/>
                  </a:lnTo>
                  <a:lnTo>
                    <a:pt x="1177" y="857"/>
                  </a:lnTo>
                  <a:lnTo>
                    <a:pt x="1177" y="849"/>
                  </a:lnTo>
                  <a:lnTo>
                    <a:pt x="1186" y="844"/>
                  </a:lnTo>
                  <a:lnTo>
                    <a:pt x="1229" y="813"/>
                  </a:lnTo>
                  <a:lnTo>
                    <a:pt x="1251" y="772"/>
                  </a:lnTo>
                  <a:lnTo>
                    <a:pt x="1254" y="746"/>
                  </a:lnTo>
                  <a:close/>
                </a:path>
              </a:pathLst>
            </a:custGeom>
            <a:solidFill>
              <a:srgbClr val="EABB9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27" name="Google Shape;127;p13"/>
            <p:cNvSpPr/>
            <p:nvPr/>
          </p:nvSpPr>
          <p:spPr>
            <a:xfrm>
              <a:off x="3438" y="1018"/>
              <a:ext cx="758" cy="998"/>
            </a:xfrm>
            <a:custGeom>
              <a:avLst/>
              <a:gdLst/>
              <a:ahLst/>
              <a:cxnLst/>
              <a:rect l="l" t="t" r="r" b="b"/>
              <a:pathLst>
                <a:path w="2279" h="3003" extrusionOk="0">
                  <a:moveTo>
                    <a:pt x="769" y="26"/>
                  </a:moveTo>
                  <a:lnTo>
                    <a:pt x="1050" y="128"/>
                  </a:lnTo>
                  <a:lnTo>
                    <a:pt x="1536" y="128"/>
                  </a:lnTo>
                  <a:lnTo>
                    <a:pt x="1623" y="419"/>
                  </a:lnTo>
                  <a:lnTo>
                    <a:pt x="2023" y="1760"/>
                  </a:lnTo>
                  <a:lnTo>
                    <a:pt x="2239" y="2468"/>
                  </a:lnTo>
                  <a:lnTo>
                    <a:pt x="2279" y="2585"/>
                  </a:lnTo>
                  <a:lnTo>
                    <a:pt x="2246" y="2499"/>
                  </a:lnTo>
                  <a:lnTo>
                    <a:pt x="2096" y="2059"/>
                  </a:lnTo>
                  <a:lnTo>
                    <a:pt x="2032" y="1892"/>
                  </a:lnTo>
                  <a:lnTo>
                    <a:pt x="2010" y="1849"/>
                  </a:lnTo>
                  <a:lnTo>
                    <a:pt x="2000" y="1841"/>
                  </a:lnTo>
                  <a:lnTo>
                    <a:pt x="1997" y="1843"/>
                  </a:lnTo>
                  <a:lnTo>
                    <a:pt x="1990" y="1878"/>
                  </a:lnTo>
                  <a:lnTo>
                    <a:pt x="1986" y="2002"/>
                  </a:lnTo>
                  <a:lnTo>
                    <a:pt x="1997" y="2265"/>
                  </a:lnTo>
                  <a:lnTo>
                    <a:pt x="2010" y="2566"/>
                  </a:lnTo>
                  <a:lnTo>
                    <a:pt x="2009" y="2749"/>
                  </a:lnTo>
                  <a:lnTo>
                    <a:pt x="1996" y="2862"/>
                  </a:lnTo>
                  <a:lnTo>
                    <a:pt x="1983" y="2922"/>
                  </a:lnTo>
                  <a:lnTo>
                    <a:pt x="1963" y="2965"/>
                  </a:lnTo>
                  <a:lnTo>
                    <a:pt x="1937" y="2991"/>
                  </a:lnTo>
                  <a:lnTo>
                    <a:pt x="1921" y="2996"/>
                  </a:lnTo>
                  <a:lnTo>
                    <a:pt x="1800" y="3000"/>
                  </a:lnTo>
                  <a:lnTo>
                    <a:pt x="1561" y="3003"/>
                  </a:lnTo>
                  <a:lnTo>
                    <a:pt x="1201" y="2994"/>
                  </a:lnTo>
                  <a:lnTo>
                    <a:pt x="720" y="2961"/>
                  </a:lnTo>
                  <a:lnTo>
                    <a:pt x="241" y="2905"/>
                  </a:lnTo>
                  <a:lnTo>
                    <a:pt x="0" y="2867"/>
                  </a:lnTo>
                  <a:lnTo>
                    <a:pt x="359" y="0"/>
                  </a:lnTo>
                  <a:lnTo>
                    <a:pt x="769" y="26"/>
                  </a:lnTo>
                  <a:close/>
                </a:path>
              </a:pathLst>
            </a:custGeom>
            <a:solidFill>
              <a:srgbClr val="64BEC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28" name="Google Shape;128;p13"/>
            <p:cNvSpPr/>
            <p:nvPr/>
          </p:nvSpPr>
          <p:spPr>
            <a:xfrm>
              <a:off x="3201" y="971"/>
              <a:ext cx="373" cy="1588"/>
            </a:xfrm>
            <a:custGeom>
              <a:avLst/>
              <a:gdLst/>
              <a:ahLst/>
              <a:cxnLst/>
              <a:rect l="l" t="t" r="r" b="b"/>
              <a:pathLst>
                <a:path w="1121" h="4775" extrusionOk="0">
                  <a:moveTo>
                    <a:pt x="1019" y="1550"/>
                  </a:moveTo>
                  <a:lnTo>
                    <a:pt x="1009" y="1645"/>
                  </a:lnTo>
                  <a:lnTo>
                    <a:pt x="954" y="2143"/>
                  </a:lnTo>
                  <a:lnTo>
                    <a:pt x="911" y="2478"/>
                  </a:lnTo>
                  <a:lnTo>
                    <a:pt x="891" y="2599"/>
                  </a:lnTo>
                  <a:lnTo>
                    <a:pt x="877" y="2660"/>
                  </a:lnTo>
                  <a:lnTo>
                    <a:pt x="816" y="2853"/>
                  </a:lnTo>
                  <a:lnTo>
                    <a:pt x="671" y="3247"/>
                  </a:lnTo>
                  <a:lnTo>
                    <a:pt x="430" y="3842"/>
                  </a:lnTo>
                  <a:lnTo>
                    <a:pt x="227" y="4313"/>
                  </a:lnTo>
                  <a:lnTo>
                    <a:pt x="174" y="4417"/>
                  </a:lnTo>
                  <a:lnTo>
                    <a:pt x="138" y="4483"/>
                  </a:lnTo>
                  <a:lnTo>
                    <a:pt x="88" y="4610"/>
                  </a:lnTo>
                  <a:lnTo>
                    <a:pt x="49" y="4752"/>
                  </a:lnTo>
                  <a:lnTo>
                    <a:pt x="46" y="4775"/>
                  </a:lnTo>
                  <a:lnTo>
                    <a:pt x="33" y="4726"/>
                  </a:lnTo>
                  <a:lnTo>
                    <a:pt x="3" y="4506"/>
                  </a:lnTo>
                  <a:lnTo>
                    <a:pt x="0" y="4405"/>
                  </a:lnTo>
                  <a:lnTo>
                    <a:pt x="7" y="4303"/>
                  </a:lnTo>
                  <a:lnTo>
                    <a:pt x="29" y="4205"/>
                  </a:lnTo>
                  <a:lnTo>
                    <a:pt x="46" y="4161"/>
                  </a:lnTo>
                  <a:lnTo>
                    <a:pt x="65" y="4110"/>
                  </a:lnTo>
                  <a:lnTo>
                    <a:pt x="101" y="3952"/>
                  </a:lnTo>
                  <a:lnTo>
                    <a:pt x="151" y="3626"/>
                  </a:lnTo>
                  <a:lnTo>
                    <a:pt x="209" y="3137"/>
                  </a:lnTo>
                  <a:lnTo>
                    <a:pt x="245" y="2838"/>
                  </a:lnTo>
                  <a:lnTo>
                    <a:pt x="266" y="2707"/>
                  </a:lnTo>
                  <a:lnTo>
                    <a:pt x="276" y="2676"/>
                  </a:lnTo>
                  <a:lnTo>
                    <a:pt x="284" y="2608"/>
                  </a:lnTo>
                  <a:lnTo>
                    <a:pt x="281" y="2386"/>
                  </a:lnTo>
                  <a:lnTo>
                    <a:pt x="266" y="2098"/>
                  </a:lnTo>
                  <a:lnTo>
                    <a:pt x="253" y="1781"/>
                  </a:lnTo>
                  <a:lnTo>
                    <a:pt x="250" y="1626"/>
                  </a:lnTo>
                  <a:lnTo>
                    <a:pt x="248" y="1453"/>
                  </a:lnTo>
                  <a:lnTo>
                    <a:pt x="219" y="992"/>
                  </a:lnTo>
                  <a:lnTo>
                    <a:pt x="161" y="320"/>
                  </a:lnTo>
                  <a:lnTo>
                    <a:pt x="148" y="191"/>
                  </a:lnTo>
                  <a:lnTo>
                    <a:pt x="245" y="160"/>
                  </a:lnTo>
                  <a:lnTo>
                    <a:pt x="641" y="53"/>
                  </a:lnTo>
                  <a:lnTo>
                    <a:pt x="806" y="20"/>
                  </a:lnTo>
                  <a:lnTo>
                    <a:pt x="957" y="0"/>
                  </a:lnTo>
                  <a:lnTo>
                    <a:pt x="1051" y="0"/>
                  </a:lnTo>
                  <a:lnTo>
                    <a:pt x="1101" y="6"/>
                  </a:lnTo>
                  <a:lnTo>
                    <a:pt x="1121" y="13"/>
                  </a:lnTo>
                  <a:lnTo>
                    <a:pt x="1019" y="155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29" name="Google Shape;129;p13"/>
            <p:cNvSpPr/>
            <p:nvPr/>
          </p:nvSpPr>
          <p:spPr>
            <a:xfrm>
              <a:off x="4240" y="603"/>
              <a:ext cx="60" cy="47"/>
            </a:xfrm>
            <a:custGeom>
              <a:avLst/>
              <a:gdLst/>
              <a:ahLst/>
              <a:cxnLst/>
              <a:rect l="l" t="t" r="r" b="b"/>
              <a:pathLst>
                <a:path w="179" h="142" extrusionOk="0">
                  <a:moveTo>
                    <a:pt x="0" y="142"/>
                  </a:moveTo>
                  <a:lnTo>
                    <a:pt x="0" y="131"/>
                  </a:lnTo>
                  <a:lnTo>
                    <a:pt x="6" y="66"/>
                  </a:lnTo>
                  <a:lnTo>
                    <a:pt x="16" y="27"/>
                  </a:lnTo>
                  <a:lnTo>
                    <a:pt x="25" y="16"/>
                  </a:lnTo>
                  <a:lnTo>
                    <a:pt x="44" y="6"/>
                  </a:lnTo>
                  <a:lnTo>
                    <a:pt x="77" y="0"/>
                  </a:lnTo>
                  <a:lnTo>
                    <a:pt x="110" y="14"/>
                  </a:lnTo>
                  <a:lnTo>
                    <a:pt x="152" y="56"/>
                  </a:lnTo>
                  <a:lnTo>
                    <a:pt x="179" y="92"/>
                  </a:lnTo>
                  <a:lnTo>
                    <a:pt x="0" y="142"/>
                  </a:lnTo>
                  <a:close/>
                </a:path>
              </a:pathLst>
            </a:custGeom>
            <a:solidFill>
              <a:srgbClr val="FABB3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30" name="Google Shape;130;p13"/>
            <p:cNvSpPr/>
            <p:nvPr/>
          </p:nvSpPr>
          <p:spPr>
            <a:xfrm>
              <a:off x="4049" y="676"/>
              <a:ext cx="166" cy="77"/>
            </a:xfrm>
            <a:custGeom>
              <a:avLst/>
              <a:gdLst/>
              <a:ahLst/>
              <a:cxnLst/>
              <a:rect l="l" t="t" r="r" b="b"/>
              <a:pathLst>
                <a:path w="497" h="231" extrusionOk="0">
                  <a:moveTo>
                    <a:pt x="36" y="51"/>
                  </a:moveTo>
                  <a:lnTo>
                    <a:pt x="27" y="52"/>
                  </a:lnTo>
                  <a:lnTo>
                    <a:pt x="10" y="69"/>
                  </a:lnTo>
                  <a:lnTo>
                    <a:pt x="0" y="98"/>
                  </a:lnTo>
                  <a:lnTo>
                    <a:pt x="3" y="134"/>
                  </a:lnTo>
                  <a:lnTo>
                    <a:pt x="10" y="153"/>
                  </a:lnTo>
                  <a:lnTo>
                    <a:pt x="11" y="172"/>
                  </a:lnTo>
                  <a:lnTo>
                    <a:pt x="20" y="200"/>
                  </a:lnTo>
                  <a:lnTo>
                    <a:pt x="34" y="220"/>
                  </a:lnTo>
                  <a:lnTo>
                    <a:pt x="52" y="229"/>
                  </a:lnTo>
                  <a:lnTo>
                    <a:pt x="62" y="231"/>
                  </a:lnTo>
                  <a:lnTo>
                    <a:pt x="446" y="205"/>
                  </a:lnTo>
                  <a:lnTo>
                    <a:pt x="455" y="203"/>
                  </a:lnTo>
                  <a:lnTo>
                    <a:pt x="474" y="186"/>
                  </a:lnTo>
                  <a:lnTo>
                    <a:pt x="488" y="157"/>
                  </a:lnTo>
                  <a:lnTo>
                    <a:pt x="497" y="121"/>
                  </a:lnTo>
                  <a:lnTo>
                    <a:pt x="497" y="102"/>
                  </a:lnTo>
                  <a:lnTo>
                    <a:pt x="497" y="84"/>
                  </a:lnTo>
                  <a:lnTo>
                    <a:pt x="487" y="48"/>
                  </a:lnTo>
                  <a:lnTo>
                    <a:pt x="468" y="19"/>
                  </a:lnTo>
                  <a:lnTo>
                    <a:pt x="439" y="2"/>
                  </a:lnTo>
                  <a:lnTo>
                    <a:pt x="420" y="0"/>
                  </a:lnTo>
                  <a:lnTo>
                    <a:pt x="36" y="51"/>
                  </a:lnTo>
                  <a:close/>
                </a:path>
              </a:pathLst>
            </a:custGeom>
            <a:solidFill>
              <a:srgbClr val="2D405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31" name="Google Shape;131;p13"/>
            <p:cNvSpPr/>
            <p:nvPr/>
          </p:nvSpPr>
          <p:spPr>
            <a:xfrm>
              <a:off x="4101" y="632"/>
              <a:ext cx="284" cy="130"/>
            </a:xfrm>
            <a:custGeom>
              <a:avLst/>
              <a:gdLst/>
              <a:ahLst/>
              <a:cxnLst/>
              <a:rect l="l" t="t" r="r" b="b"/>
              <a:pathLst>
                <a:path w="854" h="388" extrusionOk="0">
                  <a:moveTo>
                    <a:pt x="61" y="106"/>
                  </a:moveTo>
                  <a:lnTo>
                    <a:pt x="51" y="106"/>
                  </a:lnTo>
                  <a:lnTo>
                    <a:pt x="35" y="113"/>
                  </a:lnTo>
                  <a:lnTo>
                    <a:pt x="15" y="134"/>
                  </a:lnTo>
                  <a:lnTo>
                    <a:pt x="0" y="177"/>
                  </a:lnTo>
                  <a:lnTo>
                    <a:pt x="2" y="232"/>
                  </a:lnTo>
                  <a:lnTo>
                    <a:pt x="9" y="260"/>
                  </a:lnTo>
                  <a:lnTo>
                    <a:pt x="11" y="296"/>
                  </a:lnTo>
                  <a:lnTo>
                    <a:pt x="28" y="347"/>
                  </a:lnTo>
                  <a:lnTo>
                    <a:pt x="57" y="376"/>
                  </a:lnTo>
                  <a:lnTo>
                    <a:pt x="93" y="387"/>
                  </a:lnTo>
                  <a:lnTo>
                    <a:pt x="111" y="388"/>
                  </a:lnTo>
                  <a:lnTo>
                    <a:pt x="776" y="337"/>
                  </a:lnTo>
                  <a:lnTo>
                    <a:pt x="787" y="337"/>
                  </a:lnTo>
                  <a:lnTo>
                    <a:pt x="804" y="329"/>
                  </a:lnTo>
                  <a:lnTo>
                    <a:pt x="824" y="308"/>
                  </a:lnTo>
                  <a:lnTo>
                    <a:pt x="844" y="260"/>
                  </a:lnTo>
                  <a:lnTo>
                    <a:pt x="853" y="196"/>
                  </a:lnTo>
                  <a:lnTo>
                    <a:pt x="854" y="158"/>
                  </a:lnTo>
                  <a:lnTo>
                    <a:pt x="853" y="119"/>
                  </a:lnTo>
                  <a:lnTo>
                    <a:pt x="835" y="56"/>
                  </a:lnTo>
                  <a:lnTo>
                    <a:pt x="807" y="13"/>
                  </a:lnTo>
                  <a:lnTo>
                    <a:pt x="779" y="0"/>
                  </a:lnTo>
                  <a:lnTo>
                    <a:pt x="761" y="0"/>
                  </a:lnTo>
                  <a:lnTo>
                    <a:pt x="752" y="4"/>
                  </a:lnTo>
                  <a:lnTo>
                    <a:pt x="61" y="106"/>
                  </a:lnTo>
                  <a:close/>
                </a:path>
              </a:pathLst>
            </a:custGeom>
            <a:solidFill>
              <a:srgbClr val="2D405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32" name="Google Shape;132;p13"/>
            <p:cNvSpPr/>
            <p:nvPr/>
          </p:nvSpPr>
          <p:spPr>
            <a:xfrm>
              <a:off x="4324" y="628"/>
              <a:ext cx="53" cy="119"/>
            </a:xfrm>
            <a:custGeom>
              <a:avLst/>
              <a:gdLst/>
              <a:ahLst/>
              <a:cxnLst/>
              <a:rect l="l" t="t" r="r" b="b"/>
              <a:pathLst>
                <a:path w="159" h="356" extrusionOk="0">
                  <a:moveTo>
                    <a:pt x="156" y="170"/>
                  </a:moveTo>
                  <a:lnTo>
                    <a:pt x="159" y="206"/>
                  </a:lnTo>
                  <a:lnTo>
                    <a:pt x="154" y="271"/>
                  </a:lnTo>
                  <a:lnTo>
                    <a:pt x="140" y="321"/>
                  </a:lnTo>
                  <a:lnTo>
                    <a:pt x="116" y="352"/>
                  </a:lnTo>
                  <a:lnTo>
                    <a:pt x="100" y="356"/>
                  </a:lnTo>
                  <a:lnTo>
                    <a:pt x="84" y="356"/>
                  </a:lnTo>
                  <a:lnTo>
                    <a:pt x="54" y="331"/>
                  </a:lnTo>
                  <a:lnTo>
                    <a:pt x="28" y="285"/>
                  </a:lnTo>
                  <a:lnTo>
                    <a:pt x="9" y="223"/>
                  </a:lnTo>
                  <a:lnTo>
                    <a:pt x="3" y="187"/>
                  </a:lnTo>
                  <a:lnTo>
                    <a:pt x="0" y="150"/>
                  </a:lnTo>
                  <a:lnTo>
                    <a:pt x="5" y="85"/>
                  </a:lnTo>
                  <a:lnTo>
                    <a:pt x="19" y="35"/>
                  </a:lnTo>
                  <a:lnTo>
                    <a:pt x="44" y="4"/>
                  </a:lnTo>
                  <a:lnTo>
                    <a:pt x="59" y="0"/>
                  </a:lnTo>
                  <a:lnTo>
                    <a:pt x="75" y="2"/>
                  </a:lnTo>
                  <a:lnTo>
                    <a:pt x="105" y="25"/>
                  </a:lnTo>
                  <a:lnTo>
                    <a:pt x="131" y="71"/>
                  </a:lnTo>
                  <a:lnTo>
                    <a:pt x="150" y="134"/>
                  </a:lnTo>
                  <a:lnTo>
                    <a:pt x="156" y="170"/>
                  </a:lnTo>
                  <a:close/>
                </a:path>
              </a:pathLst>
            </a:custGeom>
            <a:solidFill>
              <a:srgbClr val="31455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33" name="Google Shape;133;p13"/>
            <p:cNvSpPr/>
            <p:nvPr/>
          </p:nvSpPr>
          <p:spPr>
            <a:xfrm>
              <a:off x="4327" y="652"/>
              <a:ext cx="35" cy="85"/>
            </a:xfrm>
            <a:custGeom>
              <a:avLst/>
              <a:gdLst/>
              <a:ahLst/>
              <a:cxnLst/>
              <a:rect l="l" t="t" r="r" b="b"/>
              <a:pathLst>
                <a:path w="105" h="254" extrusionOk="0">
                  <a:moveTo>
                    <a:pt x="104" y="121"/>
                  </a:moveTo>
                  <a:lnTo>
                    <a:pt x="105" y="147"/>
                  </a:lnTo>
                  <a:lnTo>
                    <a:pt x="104" y="193"/>
                  </a:lnTo>
                  <a:lnTo>
                    <a:pt x="94" y="229"/>
                  </a:lnTo>
                  <a:lnTo>
                    <a:pt x="78" y="251"/>
                  </a:lnTo>
                  <a:lnTo>
                    <a:pt x="66" y="254"/>
                  </a:lnTo>
                  <a:lnTo>
                    <a:pt x="56" y="254"/>
                  </a:lnTo>
                  <a:lnTo>
                    <a:pt x="36" y="236"/>
                  </a:lnTo>
                  <a:lnTo>
                    <a:pt x="19" y="203"/>
                  </a:lnTo>
                  <a:lnTo>
                    <a:pt x="6" y="159"/>
                  </a:lnTo>
                  <a:lnTo>
                    <a:pt x="1" y="133"/>
                  </a:lnTo>
                  <a:lnTo>
                    <a:pt x="0" y="107"/>
                  </a:lnTo>
                  <a:lnTo>
                    <a:pt x="1" y="61"/>
                  </a:lnTo>
                  <a:lnTo>
                    <a:pt x="12" y="25"/>
                  </a:lnTo>
                  <a:lnTo>
                    <a:pt x="27" y="3"/>
                  </a:lnTo>
                  <a:lnTo>
                    <a:pt x="37" y="0"/>
                  </a:lnTo>
                  <a:lnTo>
                    <a:pt x="49" y="0"/>
                  </a:lnTo>
                  <a:lnTo>
                    <a:pt x="69" y="17"/>
                  </a:lnTo>
                  <a:lnTo>
                    <a:pt x="86" y="51"/>
                  </a:lnTo>
                  <a:lnTo>
                    <a:pt x="99" y="95"/>
                  </a:lnTo>
                  <a:lnTo>
                    <a:pt x="104" y="121"/>
                  </a:lnTo>
                  <a:close/>
                </a:path>
              </a:pathLst>
            </a:custGeom>
            <a:solidFill>
              <a:srgbClr val="5DCAE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34" name="Google Shape;134;p13"/>
            <p:cNvSpPr/>
            <p:nvPr/>
          </p:nvSpPr>
          <p:spPr>
            <a:xfrm>
              <a:off x="4349" y="662"/>
              <a:ext cx="18" cy="35"/>
            </a:xfrm>
            <a:custGeom>
              <a:avLst/>
              <a:gdLst/>
              <a:ahLst/>
              <a:cxnLst/>
              <a:rect l="l" t="t" r="r" b="b"/>
              <a:pathLst>
                <a:path w="52" h="103" extrusionOk="0">
                  <a:moveTo>
                    <a:pt x="52" y="49"/>
                  </a:moveTo>
                  <a:lnTo>
                    <a:pt x="52" y="70"/>
                  </a:lnTo>
                  <a:lnTo>
                    <a:pt x="42" y="98"/>
                  </a:lnTo>
                  <a:lnTo>
                    <a:pt x="32" y="103"/>
                  </a:lnTo>
                  <a:lnTo>
                    <a:pt x="22" y="101"/>
                  </a:lnTo>
                  <a:lnTo>
                    <a:pt x="5" y="75"/>
                  </a:lnTo>
                  <a:lnTo>
                    <a:pt x="0" y="55"/>
                  </a:lnTo>
                  <a:lnTo>
                    <a:pt x="0" y="34"/>
                  </a:lnTo>
                  <a:lnTo>
                    <a:pt x="10" y="5"/>
                  </a:lnTo>
                  <a:lnTo>
                    <a:pt x="20" y="0"/>
                  </a:lnTo>
                  <a:lnTo>
                    <a:pt x="30" y="3"/>
                  </a:lnTo>
                  <a:lnTo>
                    <a:pt x="48" y="29"/>
                  </a:lnTo>
                  <a:lnTo>
                    <a:pt x="52" y="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35" name="Google Shape;135;p13"/>
            <p:cNvSpPr/>
            <p:nvPr/>
          </p:nvSpPr>
          <p:spPr>
            <a:xfrm>
              <a:off x="4325" y="634"/>
              <a:ext cx="60" cy="111"/>
            </a:xfrm>
            <a:custGeom>
              <a:avLst/>
              <a:gdLst/>
              <a:ahLst/>
              <a:cxnLst/>
              <a:rect l="l" t="t" r="r" b="b"/>
              <a:pathLst>
                <a:path w="180" h="333" extrusionOk="0">
                  <a:moveTo>
                    <a:pt x="78" y="0"/>
                  </a:moveTo>
                  <a:lnTo>
                    <a:pt x="78" y="0"/>
                  </a:lnTo>
                  <a:lnTo>
                    <a:pt x="68" y="0"/>
                  </a:lnTo>
                  <a:lnTo>
                    <a:pt x="51" y="7"/>
                  </a:lnTo>
                  <a:lnTo>
                    <a:pt x="30" y="29"/>
                  </a:lnTo>
                  <a:lnTo>
                    <a:pt x="12" y="76"/>
                  </a:lnTo>
                  <a:lnTo>
                    <a:pt x="2" y="141"/>
                  </a:lnTo>
                  <a:lnTo>
                    <a:pt x="0" y="179"/>
                  </a:lnTo>
                  <a:lnTo>
                    <a:pt x="2" y="216"/>
                  </a:lnTo>
                  <a:lnTo>
                    <a:pt x="19" y="274"/>
                  </a:lnTo>
                  <a:lnTo>
                    <a:pt x="48" y="312"/>
                  </a:lnTo>
                  <a:lnTo>
                    <a:pt x="84" y="331"/>
                  </a:lnTo>
                  <a:lnTo>
                    <a:pt x="102" y="333"/>
                  </a:lnTo>
                  <a:lnTo>
                    <a:pt x="102" y="333"/>
                  </a:lnTo>
                  <a:lnTo>
                    <a:pt x="113" y="333"/>
                  </a:lnTo>
                  <a:lnTo>
                    <a:pt x="130" y="325"/>
                  </a:lnTo>
                  <a:lnTo>
                    <a:pt x="150" y="304"/>
                  </a:lnTo>
                  <a:lnTo>
                    <a:pt x="170" y="256"/>
                  </a:lnTo>
                  <a:lnTo>
                    <a:pt x="179" y="192"/>
                  </a:lnTo>
                  <a:lnTo>
                    <a:pt x="180" y="154"/>
                  </a:lnTo>
                  <a:lnTo>
                    <a:pt x="160" y="96"/>
                  </a:lnTo>
                  <a:lnTo>
                    <a:pt x="126" y="27"/>
                  </a:lnTo>
                  <a:lnTo>
                    <a:pt x="95" y="3"/>
                  </a:lnTo>
                  <a:lnTo>
                    <a:pt x="78" y="0"/>
                  </a:lnTo>
                  <a:close/>
                  <a:moveTo>
                    <a:pt x="78" y="26"/>
                  </a:moveTo>
                  <a:lnTo>
                    <a:pt x="78" y="26"/>
                  </a:lnTo>
                  <a:lnTo>
                    <a:pt x="88" y="27"/>
                  </a:lnTo>
                  <a:lnTo>
                    <a:pt x="113" y="46"/>
                  </a:lnTo>
                  <a:lnTo>
                    <a:pt x="137" y="85"/>
                  </a:lnTo>
                  <a:lnTo>
                    <a:pt x="153" y="143"/>
                  </a:lnTo>
                  <a:lnTo>
                    <a:pt x="154" y="179"/>
                  </a:lnTo>
                  <a:lnTo>
                    <a:pt x="153" y="216"/>
                  </a:lnTo>
                  <a:lnTo>
                    <a:pt x="146" y="274"/>
                  </a:lnTo>
                  <a:lnTo>
                    <a:pt x="131" y="312"/>
                  </a:lnTo>
                  <a:lnTo>
                    <a:pt x="113" y="331"/>
                  </a:lnTo>
                  <a:lnTo>
                    <a:pt x="102" y="333"/>
                  </a:lnTo>
                  <a:lnTo>
                    <a:pt x="102" y="333"/>
                  </a:lnTo>
                  <a:lnTo>
                    <a:pt x="92" y="331"/>
                  </a:lnTo>
                  <a:lnTo>
                    <a:pt x="68" y="312"/>
                  </a:lnTo>
                  <a:lnTo>
                    <a:pt x="43" y="274"/>
                  </a:lnTo>
                  <a:lnTo>
                    <a:pt x="28" y="216"/>
                  </a:lnTo>
                  <a:lnTo>
                    <a:pt x="26" y="179"/>
                  </a:lnTo>
                  <a:lnTo>
                    <a:pt x="26" y="50"/>
                  </a:lnTo>
                  <a:lnTo>
                    <a:pt x="28" y="42"/>
                  </a:lnTo>
                  <a:lnTo>
                    <a:pt x="36" y="32"/>
                  </a:lnTo>
                  <a:lnTo>
                    <a:pt x="58" y="26"/>
                  </a:lnTo>
                  <a:lnTo>
                    <a:pt x="78" y="26"/>
                  </a:lnTo>
                  <a:close/>
                </a:path>
              </a:pathLst>
            </a:custGeom>
            <a:solidFill>
              <a:srgbClr val="37556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36" name="Google Shape;136;p13"/>
            <p:cNvSpPr/>
            <p:nvPr/>
          </p:nvSpPr>
          <p:spPr>
            <a:xfrm>
              <a:off x="3938" y="634"/>
              <a:ext cx="166" cy="76"/>
            </a:xfrm>
            <a:custGeom>
              <a:avLst/>
              <a:gdLst/>
              <a:ahLst/>
              <a:cxnLst/>
              <a:rect l="l" t="t" r="r" b="b"/>
              <a:pathLst>
                <a:path w="497" h="230" extrusionOk="0">
                  <a:moveTo>
                    <a:pt x="36" y="50"/>
                  </a:moveTo>
                  <a:lnTo>
                    <a:pt x="26" y="53"/>
                  </a:lnTo>
                  <a:lnTo>
                    <a:pt x="10" y="69"/>
                  </a:lnTo>
                  <a:lnTo>
                    <a:pt x="0" y="98"/>
                  </a:lnTo>
                  <a:lnTo>
                    <a:pt x="3" y="134"/>
                  </a:lnTo>
                  <a:lnTo>
                    <a:pt x="10" y="154"/>
                  </a:lnTo>
                  <a:lnTo>
                    <a:pt x="12" y="171"/>
                  </a:lnTo>
                  <a:lnTo>
                    <a:pt x="21" y="200"/>
                  </a:lnTo>
                  <a:lnTo>
                    <a:pt x="35" y="220"/>
                  </a:lnTo>
                  <a:lnTo>
                    <a:pt x="52" y="229"/>
                  </a:lnTo>
                  <a:lnTo>
                    <a:pt x="62" y="230"/>
                  </a:lnTo>
                  <a:lnTo>
                    <a:pt x="447" y="204"/>
                  </a:lnTo>
                  <a:lnTo>
                    <a:pt x="455" y="203"/>
                  </a:lnTo>
                  <a:lnTo>
                    <a:pt x="474" y="186"/>
                  </a:lnTo>
                  <a:lnTo>
                    <a:pt x="488" y="157"/>
                  </a:lnTo>
                  <a:lnTo>
                    <a:pt x="497" y="121"/>
                  </a:lnTo>
                  <a:lnTo>
                    <a:pt x="497" y="102"/>
                  </a:lnTo>
                  <a:lnTo>
                    <a:pt x="497" y="83"/>
                  </a:lnTo>
                  <a:lnTo>
                    <a:pt x="487" y="47"/>
                  </a:lnTo>
                  <a:lnTo>
                    <a:pt x="468" y="19"/>
                  </a:lnTo>
                  <a:lnTo>
                    <a:pt x="439" y="1"/>
                  </a:lnTo>
                  <a:lnTo>
                    <a:pt x="421" y="0"/>
                  </a:lnTo>
                  <a:lnTo>
                    <a:pt x="36" y="50"/>
                  </a:lnTo>
                  <a:close/>
                </a:path>
              </a:pathLst>
            </a:custGeom>
            <a:solidFill>
              <a:srgbClr val="2D405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37" name="Google Shape;137;p13"/>
            <p:cNvSpPr/>
            <p:nvPr/>
          </p:nvSpPr>
          <p:spPr>
            <a:xfrm>
              <a:off x="3990" y="598"/>
              <a:ext cx="275" cy="121"/>
            </a:xfrm>
            <a:custGeom>
              <a:avLst/>
              <a:gdLst/>
              <a:ahLst/>
              <a:cxnLst/>
              <a:rect l="l" t="t" r="r" b="b"/>
              <a:pathLst>
                <a:path w="828" h="363" extrusionOk="0">
                  <a:moveTo>
                    <a:pt x="60" y="81"/>
                  </a:moveTo>
                  <a:lnTo>
                    <a:pt x="50" y="82"/>
                  </a:lnTo>
                  <a:lnTo>
                    <a:pt x="33" y="88"/>
                  </a:lnTo>
                  <a:lnTo>
                    <a:pt x="14" y="108"/>
                  </a:lnTo>
                  <a:lnTo>
                    <a:pt x="0" y="152"/>
                  </a:lnTo>
                  <a:lnTo>
                    <a:pt x="0" y="206"/>
                  </a:lnTo>
                  <a:lnTo>
                    <a:pt x="8" y="235"/>
                  </a:lnTo>
                  <a:lnTo>
                    <a:pt x="10" y="271"/>
                  </a:lnTo>
                  <a:lnTo>
                    <a:pt x="27" y="322"/>
                  </a:lnTo>
                  <a:lnTo>
                    <a:pt x="56" y="350"/>
                  </a:lnTo>
                  <a:lnTo>
                    <a:pt x="92" y="362"/>
                  </a:lnTo>
                  <a:lnTo>
                    <a:pt x="111" y="363"/>
                  </a:lnTo>
                  <a:lnTo>
                    <a:pt x="751" y="337"/>
                  </a:lnTo>
                  <a:lnTo>
                    <a:pt x="760" y="336"/>
                  </a:lnTo>
                  <a:lnTo>
                    <a:pt x="777" y="330"/>
                  </a:lnTo>
                  <a:lnTo>
                    <a:pt x="797" y="309"/>
                  </a:lnTo>
                  <a:lnTo>
                    <a:pt x="818" y="261"/>
                  </a:lnTo>
                  <a:lnTo>
                    <a:pt x="826" y="196"/>
                  </a:lnTo>
                  <a:lnTo>
                    <a:pt x="828" y="157"/>
                  </a:lnTo>
                  <a:lnTo>
                    <a:pt x="826" y="120"/>
                  </a:lnTo>
                  <a:lnTo>
                    <a:pt x="809" y="57"/>
                  </a:lnTo>
                  <a:lnTo>
                    <a:pt x="780" y="13"/>
                  </a:lnTo>
                  <a:lnTo>
                    <a:pt x="754" y="0"/>
                  </a:lnTo>
                  <a:lnTo>
                    <a:pt x="734" y="0"/>
                  </a:lnTo>
                  <a:lnTo>
                    <a:pt x="725" y="5"/>
                  </a:lnTo>
                  <a:lnTo>
                    <a:pt x="60" y="81"/>
                  </a:lnTo>
                  <a:close/>
                </a:path>
              </a:pathLst>
            </a:custGeom>
            <a:solidFill>
              <a:srgbClr val="31455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38" name="Google Shape;138;p13"/>
            <p:cNvSpPr/>
            <p:nvPr/>
          </p:nvSpPr>
          <p:spPr>
            <a:xfrm>
              <a:off x="4213" y="596"/>
              <a:ext cx="52" cy="119"/>
            </a:xfrm>
            <a:custGeom>
              <a:avLst/>
              <a:gdLst/>
              <a:ahLst/>
              <a:cxnLst/>
              <a:rect l="l" t="t" r="r" b="b"/>
              <a:pathLst>
                <a:path w="158" h="355" extrusionOk="0">
                  <a:moveTo>
                    <a:pt x="155" y="168"/>
                  </a:moveTo>
                  <a:lnTo>
                    <a:pt x="158" y="206"/>
                  </a:lnTo>
                  <a:lnTo>
                    <a:pt x="154" y="270"/>
                  </a:lnTo>
                  <a:lnTo>
                    <a:pt x="140" y="321"/>
                  </a:lnTo>
                  <a:lnTo>
                    <a:pt x="115" y="351"/>
                  </a:lnTo>
                  <a:lnTo>
                    <a:pt x="99" y="355"/>
                  </a:lnTo>
                  <a:lnTo>
                    <a:pt x="83" y="354"/>
                  </a:lnTo>
                  <a:lnTo>
                    <a:pt x="53" y="331"/>
                  </a:lnTo>
                  <a:lnTo>
                    <a:pt x="27" y="285"/>
                  </a:lnTo>
                  <a:lnTo>
                    <a:pt x="9" y="221"/>
                  </a:lnTo>
                  <a:lnTo>
                    <a:pt x="3" y="185"/>
                  </a:lnTo>
                  <a:lnTo>
                    <a:pt x="0" y="149"/>
                  </a:lnTo>
                  <a:lnTo>
                    <a:pt x="4" y="85"/>
                  </a:lnTo>
                  <a:lnTo>
                    <a:pt x="20" y="34"/>
                  </a:lnTo>
                  <a:lnTo>
                    <a:pt x="43" y="4"/>
                  </a:lnTo>
                  <a:lnTo>
                    <a:pt x="59" y="0"/>
                  </a:lnTo>
                  <a:lnTo>
                    <a:pt x="75" y="0"/>
                  </a:lnTo>
                  <a:lnTo>
                    <a:pt x="105" y="24"/>
                  </a:lnTo>
                  <a:lnTo>
                    <a:pt x="131" y="70"/>
                  </a:lnTo>
                  <a:lnTo>
                    <a:pt x="151" y="132"/>
                  </a:lnTo>
                  <a:lnTo>
                    <a:pt x="155" y="168"/>
                  </a:lnTo>
                  <a:close/>
                </a:path>
              </a:pathLst>
            </a:custGeom>
            <a:solidFill>
              <a:srgbClr val="31455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39" name="Google Shape;139;p13"/>
            <p:cNvSpPr/>
            <p:nvPr/>
          </p:nvSpPr>
          <p:spPr>
            <a:xfrm>
              <a:off x="4214" y="612"/>
              <a:ext cx="35" cy="84"/>
            </a:xfrm>
            <a:custGeom>
              <a:avLst/>
              <a:gdLst/>
              <a:ahLst/>
              <a:cxnLst/>
              <a:rect l="l" t="t" r="r" b="b"/>
              <a:pathLst>
                <a:path w="106" h="253" extrusionOk="0">
                  <a:moveTo>
                    <a:pt x="103" y="121"/>
                  </a:moveTo>
                  <a:lnTo>
                    <a:pt x="106" y="147"/>
                  </a:lnTo>
                  <a:lnTo>
                    <a:pt x="103" y="193"/>
                  </a:lnTo>
                  <a:lnTo>
                    <a:pt x="93" y="229"/>
                  </a:lnTo>
                  <a:lnTo>
                    <a:pt x="78" y="250"/>
                  </a:lnTo>
                  <a:lnTo>
                    <a:pt x="67" y="253"/>
                  </a:lnTo>
                  <a:lnTo>
                    <a:pt x="57" y="253"/>
                  </a:lnTo>
                  <a:lnTo>
                    <a:pt x="36" y="236"/>
                  </a:lnTo>
                  <a:lnTo>
                    <a:pt x="18" y="203"/>
                  </a:lnTo>
                  <a:lnTo>
                    <a:pt x="6" y="158"/>
                  </a:lnTo>
                  <a:lnTo>
                    <a:pt x="3" y="132"/>
                  </a:lnTo>
                  <a:lnTo>
                    <a:pt x="0" y="106"/>
                  </a:lnTo>
                  <a:lnTo>
                    <a:pt x="3" y="60"/>
                  </a:lnTo>
                  <a:lnTo>
                    <a:pt x="13" y="23"/>
                  </a:lnTo>
                  <a:lnTo>
                    <a:pt x="29" y="3"/>
                  </a:lnTo>
                  <a:lnTo>
                    <a:pt x="39" y="0"/>
                  </a:lnTo>
                  <a:lnTo>
                    <a:pt x="49" y="0"/>
                  </a:lnTo>
                  <a:lnTo>
                    <a:pt x="69" y="17"/>
                  </a:lnTo>
                  <a:lnTo>
                    <a:pt x="88" y="50"/>
                  </a:lnTo>
                  <a:lnTo>
                    <a:pt x="101" y="95"/>
                  </a:lnTo>
                  <a:lnTo>
                    <a:pt x="103" y="121"/>
                  </a:lnTo>
                  <a:close/>
                </a:path>
              </a:pathLst>
            </a:custGeom>
            <a:solidFill>
              <a:srgbClr val="5DCAE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40" name="Google Shape;140;p13"/>
            <p:cNvSpPr/>
            <p:nvPr/>
          </p:nvSpPr>
          <p:spPr>
            <a:xfrm>
              <a:off x="4236" y="622"/>
              <a:ext cx="18" cy="34"/>
            </a:xfrm>
            <a:custGeom>
              <a:avLst/>
              <a:gdLst/>
              <a:ahLst/>
              <a:cxnLst/>
              <a:rect l="l" t="t" r="r" b="b"/>
              <a:pathLst>
                <a:path w="54" h="102" extrusionOk="0">
                  <a:moveTo>
                    <a:pt x="52" y="49"/>
                  </a:moveTo>
                  <a:lnTo>
                    <a:pt x="54" y="69"/>
                  </a:lnTo>
                  <a:lnTo>
                    <a:pt x="42" y="98"/>
                  </a:lnTo>
                  <a:lnTo>
                    <a:pt x="34" y="102"/>
                  </a:lnTo>
                  <a:lnTo>
                    <a:pt x="22" y="101"/>
                  </a:lnTo>
                  <a:lnTo>
                    <a:pt x="5" y="75"/>
                  </a:lnTo>
                  <a:lnTo>
                    <a:pt x="2" y="55"/>
                  </a:lnTo>
                  <a:lnTo>
                    <a:pt x="0" y="33"/>
                  </a:lnTo>
                  <a:lnTo>
                    <a:pt x="12" y="4"/>
                  </a:lnTo>
                  <a:lnTo>
                    <a:pt x="21" y="0"/>
                  </a:lnTo>
                  <a:lnTo>
                    <a:pt x="32" y="1"/>
                  </a:lnTo>
                  <a:lnTo>
                    <a:pt x="49" y="29"/>
                  </a:lnTo>
                  <a:lnTo>
                    <a:pt x="52" y="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41" name="Google Shape;141;p13"/>
            <p:cNvSpPr/>
            <p:nvPr/>
          </p:nvSpPr>
          <p:spPr>
            <a:xfrm>
              <a:off x="4206" y="591"/>
              <a:ext cx="60" cy="111"/>
            </a:xfrm>
            <a:custGeom>
              <a:avLst/>
              <a:gdLst/>
              <a:ahLst/>
              <a:cxnLst/>
              <a:rect l="l" t="t" r="r" b="b"/>
              <a:pathLst>
                <a:path w="180" h="332" extrusionOk="0">
                  <a:moveTo>
                    <a:pt x="77" y="0"/>
                  </a:moveTo>
                  <a:lnTo>
                    <a:pt x="77" y="0"/>
                  </a:lnTo>
                  <a:lnTo>
                    <a:pt x="67" y="0"/>
                  </a:lnTo>
                  <a:lnTo>
                    <a:pt x="52" y="7"/>
                  </a:lnTo>
                  <a:lnTo>
                    <a:pt x="30" y="29"/>
                  </a:lnTo>
                  <a:lnTo>
                    <a:pt x="11" y="76"/>
                  </a:lnTo>
                  <a:lnTo>
                    <a:pt x="1" y="141"/>
                  </a:lnTo>
                  <a:lnTo>
                    <a:pt x="0" y="178"/>
                  </a:lnTo>
                  <a:lnTo>
                    <a:pt x="3" y="216"/>
                  </a:lnTo>
                  <a:lnTo>
                    <a:pt x="18" y="273"/>
                  </a:lnTo>
                  <a:lnTo>
                    <a:pt x="47" y="312"/>
                  </a:lnTo>
                  <a:lnTo>
                    <a:pt x="83" y="331"/>
                  </a:lnTo>
                  <a:lnTo>
                    <a:pt x="103" y="332"/>
                  </a:lnTo>
                  <a:lnTo>
                    <a:pt x="103" y="332"/>
                  </a:lnTo>
                  <a:lnTo>
                    <a:pt x="112" y="332"/>
                  </a:lnTo>
                  <a:lnTo>
                    <a:pt x="129" y="325"/>
                  </a:lnTo>
                  <a:lnTo>
                    <a:pt x="149" y="304"/>
                  </a:lnTo>
                  <a:lnTo>
                    <a:pt x="170" y="256"/>
                  </a:lnTo>
                  <a:lnTo>
                    <a:pt x="178" y="191"/>
                  </a:lnTo>
                  <a:lnTo>
                    <a:pt x="180" y="154"/>
                  </a:lnTo>
                  <a:lnTo>
                    <a:pt x="178" y="125"/>
                  </a:lnTo>
                  <a:lnTo>
                    <a:pt x="161" y="70"/>
                  </a:lnTo>
                  <a:lnTo>
                    <a:pt x="132" y="27"/>
                  </a:lnTo>
                  <a:lnTo>
                    <a:pt x="96" y="3"/>
                  </a:lnTo>
                  <a:lnTo>
                    <a:pt x="77" y="0"/>
                  </a:lnTo>
                  <a:close/>
                  <a:moveTo>
                    <a:pt x="77" y="26"/>
                  </a:moveTo>
                  <a:lnTo>
                    <a:pt x="77" y="26"/>
                  </a:lnTo>
                  <a:lnTo>
                    <a:pt x="88" y="27"/>
                  </a:lnTo>
                  <a:lnTo>
                    <a:pt x="113" y="46"/>
                  </a:lnTo>
                  <a:lnTo>
                    <a:pt x="137" y="85"/>
                  </a:lnTo>
                  <a:lnTo>
                    <a:pt x="152" y="142"/>
                  </a:lnTo>
                  <a:lnTo>
                    <a:pt x="154" y="178"/>
                  </a:lnTo>
                  <a:lnTo>
                    <a:pt x="154" y="216"/>
                  </a:lnTo>
                  <a:lnTo>
                    <a:pt x="145" y="273"/>
                  </a:lnTo>
                  <a:lnTo>
                    <a:pt x="131" y="312"/>
                  </a:lnTo>
                  <a:lnTo>
                    <a:pt x="112" y="331"/>
                  </a:lnTo>
                  <a:lnTo>
                    <a:pt x="103" y="332"/>
                  </a:lnTo>
                  <a:lnTo>
                    <a:pt x="103" y="332"/>
                  </a:lnTo>
                  <a:lnTo>
                    <a:pt x="92" y="331"/>
                  </a:lnTo>
                  <a:lnTo>
                    <a:pt x="67" y="312"/>
                  </a:lnTo>
                  <a:lnTo>
                    <a:pt x="43" y="273"/>
                  </a:lnTo>
                  <a:lnTo>
                    <a:pt x="27" y="216"/>
                  </a:lnTo>
                  <a:lnTo>
                    <a:pt x="26" y="178"/>
                  </a:lnTo>
                  <a:lnTo>
                    <a:pt x="26" y="52"/>
                  </a:lnTo>
                  <a:lnTo>
                    <a:pt x="41" y="47"/>
                  </a:lnTo>
                  <a:lnTo>
                    <a:pt x="62" y="29"/>
                  </a:lnTo>
                  <a:lnTo>
                    <a:pt x="77" y="26"/>
                  </a:lnTo>
                  <a:close/>
                </a:path>
              </a:pathLst>
            </a:custGeom>
            <a:solidFill>
              <a:srgbClr val="37556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42" name="Google Shape;142;p13"/>
            <p:cNvSpPr/>
            <p:nvPr/>
          </p:nvSpPr>
          <p:spPr>
            <a:xfrm>
              <a:off x="4087" y="725"/>
              <a:ext cx="366" cy="241"/>
            </a:xfrm>
            <a:custGeom>
              <a:avLst/>
              <a:gdLst/>
              <a:ahLst/>
              <a:cxnLst/>
              <a:rect l="l" t="t" r="r" b="b"/>
              <a:pathLst>
                <a:path w="1100" h="724" extrusionOk="0">
                  <a:moveTo>
                    <a:pt x="76" y="135"/>
                  </a:moveTo>
                  <a:lnTo>
                    <a:pt x="0" y="7"/>
                  </a:lnTo>
                  <a:lnTo>
                    <a:pt x="11" y="1"/>
                  </a:lnTo>
                  <a:lnTo>
                    <a:pt x="73" y="0"/>
                  </a:lnTo>
                  <a:lnTo>
                    <a:pt x="102" y="10"/>
                  </a:lnTo>
                  <a:lnTo>
                    <a:pt x="134" y="28"/>
                  </a:lnTo>
                  <a:lnTo>
                    <a:pt x="164" y="62"/>
                  </a:lnTo>
                  <a:lnTo>
                    <a:pt x="178" y="85"/>
                  </a:lnTo>
                  <a:lnTo>
                    <a:pt x="230" y="110"/>
                  </a:lnTo>
                  <a:lnTo>
                    <a:pt x="715" y="85"/>
                  </a:lnTo>
                  <a:lnTo>
                    <a:pt x="1100" y="468"/>
                  </a:lnTo>
                  <a:lnTo>
                    <a:pt x="767" y="724"/>
                  </a:lnTo>
                  <a:lnTo>
                    <a:pt x="434" y="341"/>
                  </a:lnTo>
                  <a:lnTo>
                    <a:pt x="414" y="324"/>
                  </a:lnTo>
                  <a:lnTo>
                    <a:pt x="377" y="305"/>
                  </a:lnTo>
                  <a:lnTo>
                    <a:pt x="357" y="289"/>
                  </a:lnTo>
                  <a:lnTo>
                    <a:pt x="280" y="263"/>
                  </a:lnTo>
                  <a:lnTo>
                    <a:pt x="259" y="260"/>
                  </a:lnTo>
                  <a:lnTo>
                    <a:pt x="201" y="231"/>
                  </a:lnTo>
                  <a:lnTo>
                    <a:pt x="178" y="213"/>
                  </a:lnTo>
                  <a:lnTo>
                    <a:pt x="76" y="135"/>
                  </a:lnTo>
                  <a:close/>
                </a:path>
              </a:pathLst>
            </a:custGeom>
            <a:solidFill>
              <a:srgbClr val="EABB9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43" name="Google Shape;143;p13"/>
            <p:cNvSpPr/>
            <p:nvPr/>
          </p:nvSpPr>
          <p:spPr>
            <a:xfrm>
              <a:off x="4138" y="588"/>
              <a:ext cx="60" cy="20"/>
            </a:xfrm>
            <a:custGeom>
              <a:avLst/>
              <a:gdLst/>
              <a:ahLst/>
              <a:cxnLst/>
              <a:rect l="l" t="t" r="r" b="b"/>
              <a:pathLst>
                <a:path w="180" h="62" extrusionOk="0">
                  <a:moveTo>
                    <a:pt x="26" y="62"/>
                  </a:moveTo>
                  <a:lnTo>
                    <a:pt x="23" y="57"/>
                  </a:lnTo>
                  <a:lnTo>
                    <a:pt x="3" y="29"/>
                  </a:lnTo>
                  <a:lnTo>
                    <a:pt x="0" y="10"/>
                  </a:lnTo>
                  <a:lnTo>
                    <a:pt x="2" y="5"/>
                  </a:lnTo>
                  <a:lnTo>
                    <a:pt x="15" y="0"/>
                  </a:lnTo>
                  <a:lnTo>
                    <a:pt x="49" y="0"/>
                  </a:lnTo>
                  <a:lnTo>
                    <a:pt x="113" y="8"/>
                  </a:lnTo>
                  <a:lnTo>
                    <a:pt x="166" y="26"/>
                  </a:lnTo>
                  <a:lnTo>
                    <a:pt x="180" y="36"/>
                  </a:lnTo>
                  <a:lnTo>
                    <a:pt x="26" y="62"/>
                  </a:lnTo>
                  <a:close/>
                </a:path>
              </a:pathLst>
            </a:custGeom>
            <a:solidFill>
              <a:srgbClr val="FABB3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44" name="Google Shape;144;p13"/>
            <p:cNvSpPr/>
            <p:nvPr/>
          </p:nvSpPr>
          <p:spPr>
            <a:xfrm>
              <a:off x="3567" y="469"/>
              <a:ext cx="411" cy="445"/>
            </a:xfrm>
            <a:custGeom>
              <a:avLst/>
              <a:gdLst/>
              <a:ahLst/>
              <a:cxnLst/>
              <a:rect l="l" t="t" r="r" b="b"/>
              <a:pathLst>
                <a:path w="1235" h="1339" extrusionOk="0">
                  <a:moveTo>
                    <a:pt x="229" y="1339"/>
                  </a:moveTo>
                  <a:lnTo>
                    <a:pt x="242" y="1322"/>
                  </a:lnTo>
                  <a:lnTo>
                    <a:pt x="299" y="1203"/>
                  </a:lnTo>
                  <a:lnTo>
                    <a:pt x="322" y="1113"/>
                  </a:lnTo>
                  <a:lnTo>
                    <a:pt x="331" y="1044"/>
                  </a:lnTo>
                  <a:lnTo>
                    <a:pt x="331" y="1005"/>
                  </a:lnTo>
                  <a:lnTo>
                    <a:pt x="333" y="933"/>
                  </a:lnTo>
                  <a:lnTo>
                    <a:pt x="343" y="825"/>
                  </a:lnTo>
                  <a:lnTo>
                    <a:pt x="360" y="772"/>
                  </a:lnTo>
                  <a:lnTo>
                    <a:pt x="376" y="747"/>
                  </a:lnTo>
                  <a:lnTo>
                    <a:pt x="396" y="733"/>
                  </a:lnTo>
                  <a:lnTo>
                    <a:pt x="420" y="724"/>
                  </a:lnTo>
                  <a:lnTo>
                    <a:pt x="433" y="724"/>
                  </a:lnTo>
                  <a:lnTo>
                    <a:pt x="448" y="724"/>
                  </a:lnTo>
                  <a:lnTo>
                    <a:pt x="472" y="733"/>
                  </a:lnTo>
                  <a:lnTo>
                    <a:pt x="501" y="756"/>
                  </a:lnTo>
                  <a:lnTo>
                    <a:pt x="533" y="814"/>
                  </a:lnTo>
                  <a:lnTo>
                    <a:pt x="536" y="827"/>
                  </a:lnTo>
                  <a:lnTo>
                    <a:pt x="664" y="750"/>
                  </a:lnTo>
                  <a:lnTo>
                    <a:pt x="661" y="737"/>
                  </a:lnTo>
                  <a:lnTo>
                    <a:pt x="658" y="661"/>
                  </a:lnTo>
                  <a:lnTo>
                    <a:pt x="672" y="601"/>
                  </a:lnTo>
                  <a:lnTo>
                    <a:pt x="690" y="570"/>
                  </a:lnTo>
                  <a:lnTo>
                    <a:pt x="717" y="541"/>
                  </a:lnTo>
                  <a:lnTo>
                    <a:pt x="756" y="485"/>
                  </a:lnTo>
                  <a:lnTo>
                    <a:pt x="775" y="432"/>
                  </a:lnTo>
                  <a:lnTo>
                    <a:pt x="775" y="386"/>
                  </a:lnTo>
                  <a:lnTo>
                    <a:pt x="766" y="366"/>
                  </a:lnTo>
                  <a:lnTo>
                    <a:pt x="764" y="356"/>
                  </a:lnTo>
                  <a:lnTo>
                    <a:pt x="783" y="330"/>
                  </a:lnTo>
                  <a:lnTo>
                    <a:pt x="825" y="304"/>
                  </a:lnTo>
                  <a:lnTo>
                    <a:pt x="883" y="282"/>
                  </a:lnTo>
                  <a:lnTo>
                    <a:pt x="953" y="272"/>
                  </a:lnTo>
                  <a:lnTo>
                    <a:pt x="1028" y="281"/>
                  </a:lnTo>
                  <a:lnTo>
                    <a:pt x="1084" y="302"/>
                  </a:lnTo>
                  <a:lnTo>
                    <a:pt x="1120" y="324"/>
                  </a:lnTo>
                  <a:lnTo>
                    <a:pt x="1155" y="356"/>
                  </a:lnTo>
                  <a:lnTo>
                    <a:pt x="1186" y="393"/>
                  </a:lnTo>
                  <a:lnTo>
                    <a:pt x="1202" y="418"/>
                  </a:lnTo>
                  <a:lnTo>
                    <a:pt x="1205" y="412"/>
                  </a:lnTo>
                  <a:lnTo>
                    <a:pt x="1227" y="354"/>
                  </a:lnTo>
                  <a:lnTo>
                    <a:pt x="1235" y="288"/>
                  </a:lnTo>
                  <a:lnTo>
                    <a:pt x="1231" y="238"/>
                  </a:lnTo>
                  <a:lnTo>
                    <a:pt x="1214" y="186"/>
                  </a:lnTo>
                  <a:lnTo>
                    <a:pt x="1178" y="134"/>
                  </a:lnTo>
                  <a:lnTo>
                    <a:pt x="1150" y="109"/>
                  </a:lnTo>
                  <a:lnTo>
                    <a:pt x="1120" y="86"/>
                  </a:lnTo>
                  <a:lnTo>
                    <a:pt x="1050" y="49"/>
                  </a:lnTo>
                  <a:lnTo>
                    <a:pt x="968" y="20"/>
                  </a:lnTo>
                  <a:lnTo>
                    <a:pt x="875" y="4"/>
                  </a:lnTo>
                  <a:lnTo>
                    <a:pt x="777" y="0"/>
                  </a:lnTo>
                  <a:lnTo>
                    <a:pt x="674" y="7"/>
                  </a:lnTo>
                  <a:lnTo>
                    <a:pt x="569" y="27"/>
                  </a:lnTo>
                  <a:lnTo>
                    <a:pt x="461" y="62"/>
                  </a:lnTo>
                  <a:lnTo>
                    <a:pt x="409" y="84"/>
                  </a:lnTo>
                  <a:lnTo>
                    <a:pt x="357" y="108"/>
                  </a:lnTo>
                  <a:lnTo>
                    <a:pt x="269" y="158"/>
                  </a:lnTo>
                  <a:lnTo>
                    <a:pt x="199" y="210"/>
                  </a:lnTo>
                  <a:lnTo>
                    <a:pt x="143" y="262"/>
                  </a:lnTo>
                  <a:lnTo>
                    <a:pt x="99" y="315"/>
                  </a:lnTo>
                  <a:lnTo>
                    <a:pt x="68" y="367"/>
                  </a:lnTo>
                  <a:lnTo>
                    <a:pt x="36" y="445"/>
                  </a:lnTo>
                  <a:lnTo>
                    <a:pt x="24" y="494"/>
                  </a:lnTo>
                  <a:lnTo>
                    <a:pt x="14" y="546"/>
                  </a:lnTo>
                  <a:lnTo>
                    <a:pt x="0" y="678"/>
                  </a:lnTo>
                  <a:lnTo>
                    <a:pt x="0" y="828"/>
                  </a:lnTo>
                  <a:lnTo>
                    <a:pt x="16" y="936"/>
                  </a:lnTo>
                  <a:lnTo>
                    <a:pt x="36" y="1002"/>
                  </a:lnTo>
                  <a:lnTo>
                    <a:pt x="50" y="1031"/>
                  </a:lnTo>
                  <a:lnTo>
                    <a:pt x="101" y="1141"/>
                  </a:lnTo>
                  <a:lnTo>
                    <a:pt x="158" y="1260"/>
                  </a:lnTo>
                  <a:lnTo>
                    <a:pt x="202" y="1318"/>
                  </a:lnTo>
                  <a:lnTo>
                    <a:pt x="229" y="1339"/>
                  </a:lnTo>
                  <a:close/>
                </a:path>
              </a:pathLst>
            </a:custGeom>
            <a:solidFill>
              <a:srgbClr val="31455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45" name="Google Shape;145;p13"/>
            <p:cNvSpPr/>
            <p:nvPr/>
          </p:nvSpPr>
          <p:spPr>
            <a:xfrm>
              <a:off x="3677" y="693"/>
              <a:ext cx="77" cy="111"/>
            </a:xfrm>
            <a:custGeom>
              <a:avLst/>
              <a:gdLst/>
              <a:ahLst/>
              <a:cxnLst/>
              <a:rect l="l" t="t" r="r" b="b"/>
              <a:pathLst>
                <a:path w="230" h="332" extrusionOk="0">
                  <a:moveTo>
                    <a:pt x="128" y="332"/>
                  </a:moveTo>
                  <a:lnTo>
                    <a:pt x="108" y="331"/>
                  </a:lnTo>
                  <a:lnTo>
                    <a:pt x="65" y="312"/>
                  </a:lnTo>
                  <a:lnTo>
                    <a:pt x="27" y="273"/>
                  </a:lnTo>
                  <a:lnTo>
                    <a:pt x="7" y="231"/>
                  </a:lnTo>
                  <a:lnTo>
                    <a:pt x="2" y="198"/>
                  </a:lnTo>
                  <a:lnTo>
                    <a:pt x="0" y="180"/>
                  </a:lnTo>
                  <a:lnTo>
                    <a:pt x="2" y="142"/>
                  </a:lnTo>
                  <a:lnTo>
                    <a:pt x="12" y="77"/>
                  </a:lnTo>
                  <a:lnTo>
                    <a:pt x="36" y="28"/>
                  </a:lnTo>
                  <a:lnTo>
                    <a:pt x="65" y="8"/>
                  </a:lnTo>
                  <a:lnTo>
                    <a:pt x="89" y="1"/>
                  </a:lnTo>
                  <a:lnTo>
                    <a:pt x="102" y="0"/>
                  </a:lnTo>
                  <a:lnTo>
                    <a:pt x="123" y="1"/>
                  </a:lnTo>
                  <a:lnTo>
                    <a:pt x="166" y="21"/>
                  </a:lnTo>
                  <a:lnTo>
                    <a:pt x="205" y="59"/>
                  </a:lnTo>
                  <a:lnTo>
                    <a:pt x="223" y="102"/>
                  </a:lnTo>
                  <a:lnTo>
                    <a:pt x="230" y="135"/>
                  </a:lnTo>
                  <a:lnTo>
                    <a:pt x="230" y="154"/>
                  </a:lnTo>
                  <a:lnTo>
                    <a:pt x="230" y="191"/>
                  </a:lnTo>
                  <a:lnTo>
                    <a:pt x="219" y="256"/>
                  </a:lnTo>
                  <a:lnTo>
                    <a:pt x="196" y="303"/>
                  </a:lnTo>
                  <a:lnTo>
                    <a:pt x="167" y="325"/>
                  </a:lnTo>
                  <a:lnTo>
                    <a:pt x="143" y="332"/>
                  </a:lnTo>
                  <a:lnTo>
                    <a:pt x="128" y="332"/>
                  </a:lnTo>
                  <a:close/>
                </a:path>
              </a:pathLst>
            </a:custGeom>
            <a:solidFill>
              <a:srgbClr val="EABB9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46" name="Google Shape;146;p13"/>
            <p:cNvSpPr/>
            <p:nvPr/>
          </p:nvSpPr>
          <p:spPr>
            <a:xfrm>
              <a:off x="3754" y="855"/>
              <a:ext cx="256" cy="145"/>
            </a:xfrm>
            <a:custGeom>
              <a:avLst/>
              <a:gdLst/>
              <a:ahLst/>
              <a:cxnLst/>
              <a:rect l="l" t="t" r="r" b="b"/>
              <a:pathLst>
                <a:path w="769" h="435" extrusionOk="0">
                  <a:moveTo>
                    <a:pt x="205" y="128"/>
                  </a:moveTo>
                  <a:lnTo>
                    <a:pt x="0" y="0"/>
                  </a:lnTo>
                  <a:lnTo>
                    <a:pt x="6" y="9"/>
                  </a:lnTo>
                  <a:lnTo>
                    <a:pt x="64" y="95"/>
                  </a:lnTo>
                  <a:lnTo>
                    <a:pt x="146" y="195"/>
                  </a:lnTo>
                  <a:lnTo>
                    <a:pt x="218" y="267"/>
                  </a:lnTo>
                  <a:lnTo>
                    <a:pt x="304" y="339"/>
                  </a:lnTo>
                  <a:lnTo>
                    <a:pt x="405" y="406"/>
                  </a:lnTo>
                  <a:lnTo>
                    <a:pt x="461" y="435"/>
                  </a:lnTo>
                  <a:lnTo>
                    <a:pt x="484" y="417"/>
                  </a:lnTo>
                  <a:lnTo>
                    <a:pt x="533" y="393"/>
                  </a:lnTo>
                  <a:lnTo>
                    <a:pt x="571" y="385"/>
                  </a:lnTo>
                  <a:lnTo>
                    <a:pt x="589" y="385"/>
                  </a:lnTo>
                  <a:lnTo>
                    <a:pt x="631" y="369"/>
                  </a:lnTo>
                  <a:lnTo>
                    <a:pt x="703" y="347"/>
                  </a:lnTo>
                  <a:lnTo>
                    <a:pt x="749" y="326"/>
                  </a:lnTo>
                  <a:lnTo>
                    <a:pt x="769" y="307"/>
                  </a:lnTo>
                  <a:lnTo>
                    <a:pt x="654" y="285"/>
                  </a:lnTo>
                  <a:lnTo>
                    <a:pt x="417" y="224"/>
                  </a:lnTo>
                  <a:lnTo>
                    <a:pt x="303" y="180"/>
                  </a:lnTo>
                  <a:lnTo>
                    <a:pt x="235" y="147"/>
                  </a:lnTo>
                  <a:lnTo>
                    <a:pt x="205" y="128"/>
                  </a:lnTo>
                  <a:close/>
                </a:path>
              </a:pathLst>
            </a:custGeom>
            <a:solidFill>
              <a:srgbClr val="E2A17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47" name="Google Shape;147;p13"/>
            <p:cNvSpPr/>
            <p:nvPr/>
          </p:nvSpPr>
          <p:spPr>
            <a:xfrm>
              <a:off x="4240" y="753"/>
              <a:ext cx="189" cy="162"/>
            </a:xfrm>
            <a:custGeom>
              <a:avLst/>
              <a:gdLst/>
              <a:ahLst/>
              <a:cxnLst/>
              <a:rect l="l" t="t" r="r" b="b"/>
              <a:pathLst>
                <a:path w="563" h="486" extrusionOk="0">
                  <a:moveTo>
                    <a:pt x="0" y="280"/>
                  </a:moveTo>
                  <a:lnTo>
                    <a:pt x="48" y="252"/>
                  </a:lnTo>
                  <a:lnTo>
                    <a:pt x="264" y="110"/>
                  </a:lnTo>
                  <a:lnTo>
                    <a:pt x="349" y="44"/>
                  </a:lnTo>
                  <a:lnTo>
                    <a:pt x="381" y="10"/>
                  </a:lnTo>
                  <a:lnTo>
                    <a:pt x="383" y="0"/>
                  </a:lnTo>
                  <a:lnTo>
                    <a:pt x="563" y="280"/>
                  </a:lnTo>
                  <a:lnTo>
                    <a:pt x="127" y="486"/>
                  </a:lnTo>
                  <a:lnTo>
                    <a:pt x="0" y="28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48" name="Google Shape;148;p13"/>
            <p:cNvSpPr/>
            <p:nvPr/>
          </p:nvSpPr>
          <p:spPr>
            <a:xfrm>
              <a:off x="4129" y="762"/>
              <a:ext cx="528" cy="638"/>
            </a:xfrm>
            <a:custGeom>
              <a:avLst/>
              <a:gdLst/>
              <a:ahLst/>
              <a:cxnLst/>
              <a:rect l="l" t="t" r="r" b="b"/>
              <a:pathLst>
                <a:path w="1588" h="1920" extrusionOk="0">
                  <a:moveTo>
                    <a:pt x="283" y="307"/>
                  </a:moveTo>
                  <a:lnTo>
                    <a:pt x="337" y="291"/>
                  </a:lnTo>
                  <a:lnTo>
                    <a:pt x="559" y="199"/>
                  </a:lnTo>
                  <a:lnTo>
                    <a:pt x="650" y="150"/>
                  </a:lnTo>
                  <a:lnTo>
                    <a:pt x="733" y="96"/>
                  </a:lnTo>
                  <a:lnTo>
                    <a:pt x="798" y="34"/>
                  </a:lnTo>
                  <a:lnTo>
                    <a:pt x="820" y="0"/>
                  </a:lnTo>
                  <a:lnTo>
                    <a:pt x="853" y="51"/>
                  </a:lnTo>
                  <a:lnTo>
                    <a:pt x="1092" y="425"/>
                  </a:lnTo>
                  <a:lnTo>
                    <a:pt x="1204" y="588"/>
                  </a:lnTo>
                  <a:lnTo>
                    <a:pt x="1256" y="667"/>
                  </a:lnTo>
                  <a:lnTo>
                    <a:pt x="1383" y="898"/>
                  </a:lnTo>
                  <a:lnTo>
                    <a:pt x="1502" y="1147"/>
                  </a:lnTo>
                  <a:lnTo>
                    <a:pt x="1564" y="1297"/>
                  </a:lnTo>
                  <a:lnTo>
                    <a:pt x="1586" y="1364"/>
                  </a:lnTo>
                  <a:lnTo>
                    <a:pt x="1588" y="1383"/>
                  </a:lnTo>
                  <a:lnTo>
                    <a:pt x="1587" y="1410"/>
                  </a:lnTo>
                  <a:lnTo>
                    <a:pt x="1577" y="1461"/>
                  </a:lnTo>
                  <a:lnTo>
                    <a:pt x="1547" y="1533"/>
                  </a:lnTo>
                  <a:lnTo>
                    <a:pt x="1511" y="1588"/>
                  </a:lnTo>
                  <a:lnTo>
                    <a:pt x="1496" y="1602"/>
                  </a:lnTo>
                  <a:lnTo>
                    <a:pt x="1429" y="1642"/>
                  </a:lnTo>
                  <a:lnTo>
                    <a:pt x="1263" y="1711"/>
                  </a:lnTo>
                  <a:lnTo>
                    <a:pt x="981" y="1808"/>
                  </a:lnTo>
                  <a:lnTo>
                    <a:pt x="723" y="1880"/>
                  </a:lnTo>
                  <a:lnTo>
                    <a:pt x="641" y="1894"/>
                  </a:lnTo>
                  <a:lnTo>
                    <a:pt x="474" y="1920"/>
                  </a:lnTo>
                  <a:lnTo>
                    <a:pt x="461" y="1920"/>
                  </a:lnTo>
                  <a:lnTo>
                    <a:pt x="0" y="1049"/>
                  </a:lnTo>
                  <a:lnTo>
                    <a:pt x="84" y="1053"/>
                  </a:lnTo>
                  <a:lnTo>
                    <a:pt x="471" y="1073"/>
                  </a:lnTo>
                  <a:lnTo>
                    <a:pt x="680" y="1091"/>
                  </a:lnTo>
                  <a:lnTo>
                    <a:pt x="717" y="1101"/>
                  </a:lnTo>
                  <a:lnTo>
                    <a:pt x="726" y="1105"/>
                  </a:lnTo>
                  <a:lnTo>
                    <a:pt x="738" y="1105"/>
                  </a:lnTo>
                  <a:lnTo>
                    <a:pt x="740" y="1094"/>
                  </a:lnTo>
                  <a:lnTo>
                    <a:pt x="725" y="1040"/>
                  </a:lnTo>
                  <a:lnTo>
                    <a:pt x="717" y="999"/>
                  </a:lnTo>
                  <a:lnTo>
                    <a:pt x="713" y="974"/>
                  </a:lnTo>
                  <a:lnTo>
                    <a:pt x="677" y="893"/>
                  </a:lnTo>
                  <a:lnTo>
                    <a:pt x="630" y="797"/>
                  </a:lnTo>
                  <a:lnTo>
                    <a:pt x="594" y="715"/>
                  </a:lnTo>
                  <a:lnTo>
                    <a:pt x="589" y="692"/>
                  </a:lnTo>
                  <a:lnTo>
                    <a:pt x="588" y="679"/>
                  </a:lnTo>
                  <a:lnTo>
                    <a:pt x="562" y="637"/>
                  </a:lnTo>
                  <a:lnTo>
                    <a:pt x="494" y="548"/>
                  </a:lnTo>
                  <a:lnTo>
                    <a:pt x="321" y="349"/>
                  </a:lnTo>
                  <a:lnTo>
                    <a:pt x="283" y="307"/>
                  </a:lnTo>
                  <a:close/>
                </a:path>
              </a:pathLst>
            </a:custGeom>
            <a:solidFill>
              <a:srgbClr val="A5A5A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49" name="Google Shape;149;p13"/>
            <p:cNvSpPr/>
            <p:nvPr/>
          </p:nvSpPr>
          <p:spPr>
            <a:xfrm>
              <a:off x="3882" y="992"/>
              <a:ext cx="621" cy="1447"/>
            </a:xfrm>
            <a:custGeom>
              <a:avLst/>
              <a:gdLst/>
              <a:ahLst/>
              <a:cxnLst/>
              <a:rect l="l" t="t" r="r" b="b"/>
              <a:pathLst>
                <a:path w="1869" h="4352" extrusionOk="0">
                  <a:moveTo>
                    <a:pt x="639" y="2252"/>
                  </a:moveTo>
                  <a:lnTo>
                    <a:pt x="641" y="2252"/>
                  </a:lnTo>
                  <a:lnTo>
                    <a:pt x="652" y="2252"/>
                  </a:lnTo>
                  <a:lnTo>
                    <a:pt x="639" y="2252"/>
                  </a:lnTo>
                  <a:lnTo>
                    <a:pt x="710" y="2409"/>
                  </a:lnTo>
                  <a:lnTo>
                    <a:pt x="936" y="2920"/>
                  </a:lnTo>
                  <a:lnTo>
                    <a:pt x="1090" y="3242"/>
                  </a:lnTo>
                  <a:lnTo>
                    <a:pt x="1152" y="3352"/>
                  </a:lnTo>
                  <a:lnTo>
                    <a:pt x="1188" y="3407"/>
                  </a:lnTo>
                  <a:lnTo>
                    <a:pt x="1284" y="3530"/>
                  </a:lnTo>
                  <a:lnTo>
                    <a:pt x="1457" y="3731"/>
                  </a:lnTo>
                  <a:lnTo>
                    <a:pt x="1635" y="3941"/>
                  </a:lnTo>
                  <a:lnTo>
                    <a:pt x="1739" y="4075"/>
                  </a:lnTo>
                  <a:lnTo>
                    <a:pt x="1818" y="4199"/>
                  </a:lnTo>
                  <a:lnTo>
                    <a:pt x="1856" y="4280"/>
                  </a:lnTo>
                  <a:lnTo>
                    <a:pt x="1867" y="4329"/>
                  </a:lnTo>
                  <a:lnTo>
                    <a:pt x="1869" y="4352"/>
                  </a:lnTo>
                  <a:lnTo>
                    <a:pt x="1869" y="4316"/>
                  </a:lnTo>
                  <a:lnTo>
                    <a:pt x="1850" y="4068"/>
                  </a:lnTo>
                  <a:lnTo>
                    <a:pt x="1818" y="3826"/>
                  </a:lnTo>
                  <a:lnTo>
                    <a:pt x="1791" y="3687"/>
                  </a:lnTo>
                  <a:lnTo>
                    <a:pt x="1587" y="2687"/>
                  </a:lnTo>
                  <a:lnTo>
                    <a:pt x="1408" y="1843"/>
                  </a:lnTo>
                  <a:lnTo>
                    <a:pt x="1356" y="1621"/>
                  </a:lnTo>
                  <a:lnTo>
                    <a:pt x="1202" y="1008"/>
                  </a:lnTo>
                  <a:lnTo>
                    <a:pt x="1152" y="818"/>
                  </a:lnTo>
                  <a:lnTo>
                    <a:pt x="1129" y="740"/>
                  </a:lnTo>
                  <a:lnTo>
                    <a:pt x="1051" y="508"/>
                  </a:lnTo>
                  <a:lnTo>
                    <a:pt x="956" y="253"/>
                  </a:lnTo>
                  <a:lnTo>
                    <a:pt x="882" y="96"/>
                  </a:lnTo>
                  <a:lnTo>
                    <a:pt x="839" y="21"/>
                  </a:lnTo>
                  <a:lnTo>
                    <a:pt x="819" y="0"/>
                  </a:lnTo>
                  <a:lnTo>
                    <a:pt x="0" y="126"/>
                  </a:lnTo>
                  <a:lnTo>
                    <a:pt x="435" y="1715"/>
                  </a:lnTo>
                  <a:lnTo>
                    <a:pt x="440" y="1714"/>
                  </a:lnTo>
                  <a:lnTo>
                    <a:pt x="456" y="1742"/>
                  </a:lnTo>
                  <a:lnTo>
                    <a:pt x="489" y="1837"/>
                  </a:lnTo>
                  <a:lnTo>
                    <a:pt x="547" y="2019"/>
                  </a:lnTo>
                  <a:lnTo>
                    <a:pt x="610" y="2195"/>
                  </a:lnTo>
                  <a:lnTo>
                    <a:pt x="639" y="2252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50" name="Google Shape;150;p13"/>
            <p:cNvSpPr/>
            <p:nvPr/>
          </p:nvSpPr>
          <p:spPr>
            <a:xfrm>
              <a:off x="3797" y="1009"/>
              <a:ext cx="94" cy="179"/>
            </a:xfrm>
            <a:custGeom>
              <a:avLst/>
              <a:gdLst/>
              <a:ahLst/>
              <a:cxnLst/>
              <a:rect l="l" t="t" r="r" b="b"/>
              <a:pathLst>
                <a:path w="282" h="537" extrusionOk="0">
                  <a:moveTo>
                    <a:pt x="282" y="0"/>
                  </a:moveTo>
                  <a:lnTo>
                    <a:pt x="204" y="537"/>
                  </a:lnTo>
                  <a:lnTo>
                    <a:pt x="204" y="529"/>
                  </a:lnTo>
                  <a:lnTo>
                    <a:pt x="188" y="438"/>
                  </a:lnTo>
                  <a:lnTo>
                    <a:pt x="158" y="341"/>
                  </a:lnTo>
                  <a:lnTo>
                    <a:pt x="128" y="277"/>
                  </a:lnTo>
                  <a:lnTo>
                    <a:pt x="86" y="218"/>
                  </a:lnTo>
                  <a:lnTo>
                    <a:pt x="33" y="170"/>
                  </a:lnTo>
                  <a:lnTo>
                    <a:pt x="0" y="154"/>
                  </a:lnTo>
                  <a:lnTo>
                    <a:pt x="13" y="153"/>
                  </a:lnTo>
                  <a:lnTo>
                    <a:pt x="66" y="140"/>
                  </a:lnTo>
                  <a:lnTo>
                    <a:pt x="142" y="107"/>
                  </a:lnTo>
                  <a:lnTo>
                    <a:pt x="233" y="45"/>
                  </a:lnTo>
                  <a:lnTo>
                    <a:pt x="282" y="0"/>
                  </a:lnTo>
                  <a:close/>
                </a:path>
              </a:pathLst>
            </a:custGeom>
            <a:solidFill>
              <a:srgbClr val="EEECE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51" name="Google Shape;151;p13"/>
            <p:cNvSpPr/>
            <p:nvPr/>
          </p:nvSpPr>
          <p:spPr>
            <a:xfrm>
              <a:off x="3600" y="907"/>
              <a:ext cx="198" cy="239"/>
            </a:xfrm>
            <a:custGeom>
              <a:avLst/>
              <a:gdLst/>
              <a:ahLst/>
              <a:cxnLst/>
              <a:rect l="l" t="t" r="r" b="b"/>
              <a:pathLst>
                <a:path w="590" h="718" extrusionOk="0">
                  <a:moveTo>
                    <a:pt x="589" y="461"/>
                  </a:moveTo>
                  <a:lnTo>
                    <a:pt x="586" y="458"/>
                  </a:lnTo>
                  <a:lnTo>
                    <a:pt x="535" y="467"/>
                  </a:lnTo>
                  <a:lnTo>
                    <a:pt x="463" y="503"/>
                  </a:lnTo>
                  <a:lnTo>
                    <a:pt x="410" y="538"/>
                  </a:lnTo>
                  <a:lnTo>
                    <a:pt x="355" y="575"/>
                  </a:lnTo>
                  <a:lnTo>
                    <a:pt x="276" y="640"/>
                  </a:lnTo>
                  <a:lnTo>
                    <a:pt x="211" y="708"/>
                  </a:lnTo>
                  <a:lnTo>
                    <a:pt x="204" y="718"/>
                  </a:lnTo>
                  <a:lnTo>
                    <a:pt x="180" y="676"/>
                  </a:lnTo>
                  <a:lnTo>
                    <a:pt x="65" y="458"/>
                  </a:lnTo>
                  <a:lnTo>
                    <a:pt x="18" y="346"/>
                  </a:lnTo>
                  <a:lnTo>
                    <a:pt x="1" y="281"/>
                  </a:lnTo>
                  <a:lnTo>
                    <a:pt x="0" y="257"/>
                  </a:lnTo>
                  <a:lnTo>
                    <a:pt x="1" y="232"/>
                  </a:lnTo>
                  <a:lnTo>
                    <a:pt x="11" y="185"/>
                  </a:lnTo>
                  <a:lnTo>
                    <a:pt x="40" y="119"/>
                  </a:lnTo>
                  <a:lnTo>
                    <a:pt x="112" y="16"/>
                  </a:lnTo>
                  <a:lnTo>
                    <a:pt x="128" y="0"/>
                  </a:lnTo>
                  <a:lnTo>
                    <a:pt x="138" y="22"/>
                  </a:lnTo>
                  <a:lnTo>
                    <a:pt x="229" y="147"/>
                  </a:lnTo>
                  <a:lnTo>
                    <a:pt x="306" y="218"/>
                  </a:lnTo>
                  <a:lnTo>
                    <a:pt x="373" y="263"/>
                  </a:lnTo>
                  <a:lnTo>
                    <a:pt x="410" y="281"/>
                  </a:lnTo>
                  <a:lnTo>
                    <a:pt x="446" y="301"/>
                  </a:lnTo>
                  <a:lnTo>
                    <a:pt x="502" y="336"/>
                  </a:lnTo>
                  <a:lnTo>
                    <a:pt x="558" y="383"/>
                  </a:lnTo>
                  <a:lnTo>
                    <a:pt x="587" y="432"/>
                  </a:lnTo>
                  <a:lnTo>
                    <a:pt x="590" y="458"/>
                  </a:lnTo>
                  <a:lnTo>
                    <a:pt x="589" y="461"/>
                  </a:lnTo>
                  <a:close/>
                </a:path>
              </a:pathLst>
            </a:custGeom>
            <a:solidFill>
              <a:srgbClr val="EEECE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52" name="Google Shape;152;p13"/>
            <p:cNvSpPr/>
            <p:nvPr/>
          </p:nvSpPr>
          <p:spPr>
            <a:xfrm>
              <a:off x="3438" y="941"/>
              <a:ext cx="188" cy="894"/>
            </a:xfrm>
            <a:custGeom>
              <a:avLst/>
              <a:gdLst/>
              <a:ahLst/>
              <a:cxnLst/>
              <a:rect l="l" t="t" r="r" b="b"/>
              <a:pathLst>
                <a:path w="565" h="2688" extrusionOk="0">
                  <a:moveTo>
                    <a:pt x="565" y="0"/>
                  </a:moveTo>
                  <a:lnTo>
                    <a:pt x="536" y="26"/>
                  </a:lnTo>
                  <a:lnTo>
                    <a:pt x="346" y="158"/>
                  </a:lnTo>
                  <a:lnTo>
                    <a:pt x="218" y="227"/>
                  </a:lnTo>
                  <a:lnTo>
                    <a:pt x="125" y="266"/>
                  </a:lnTo>
                  <a:lnTo>
                    <a:pt x="78" y="280"/>
                  </a:lnTo>
                  <a:lnTo>
                    <a:pt x="206" y="435"/>
                  </a:lnTo>
                  <a:lnTo>
                    <a:pt x="0" y="511"/>
                  </a:lnTo>
                  <a:lnTo>
                    <a:pt x="20" y="675"/>
                  </a:lnTo>
                  <a:lnTo>
                    <a:pt x="118" y="1457"/>
                  </a:lnTo>
                  <a:lnTo>
                    <a:pt x="183" y="1911"/>
                  </a:lnTo>
                  <a:lnTo>
                    <a:pt x="206" y="2022"/>
                  </a:lnTo>
                  <a:lnTo>
                    <a:pt x="215" y="2094"/>
                  </a:lnTo>
                  <a:lnTo>
                    <a:pt x="223" y="2271"/>
                  </a:lnTo>
                  <a:lnTo>
                    <a:pt x="223" y="2458"/>
                  </a:lnTo>
                  <a:lnTo>
                    <a:pt x="215" y="2625"/>
                  </a:lnTo>
                  <a:lnTo>
                    <a:pt x="206" y="2688"/>
                  </a:lnTo>
                  <a:lnTo>
                    <a:pt x="222" y="2647"/>
                  </a:lnTo>
                  <a:lnTo>
                    <a:pt x="300" y="2327"/>
                  </a:lnTo>
                  <a:lnTo>
                    <a:pt x="336" y="2085"/>
                  </a:lnTo>
                  <a:lnTo>
                    <a:pt x="353" y="1895"/>
                  </a:lnTo>
                  <a:lnTo>
                    <a:pt x="359" y="1791"/>
                  </a:lnTo>
                  <a:lnTo>
                    <a:pt x="372" y="1567"/>
                  </a:lnTo>
                  <a:lnTo>
                    <a:pt x="415" y="1031"/>
                  </a:lnTo>
                  <a:lnTo>
                    <a:pt x="472" y="502"/>
                  </a:lnTo>
                  <a:lnTo>
                    <a:pt x="518" y="190"/>
                  </a:lnTo>
                  <a:lnTo>
                    <a:pt x="549" y="44"/>
                  </a:lnTo>
                  <a:lnTo>
                    <a:pt x="565" y="0"/>
                  </a:lnTo>
                  <a:close/>
                </a:path>
              </a:pathLst>
            </a:custGeom>
            <a:solidFill>
              <a:srgbClr val="A5A5A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53" name="Google Shape;153;p13"/>
            <p:cNvSpPr/>
            <p:nvPr/>
          </p:nvSpPr>
          <p:spPr>
            <a:xfrm>
              <a:off x="3888" y="1026"/>
              <a:ext cx="223" cy="706"/>
            </a:xfrm>
            <a:custGeom>
              <a:avLst/>
              <a:gdLst/>
              <a:ahLst/>
              <a:cxnLst/>
              <a:rect l="l" t="t" r="r" b="b"/>
              <a:pathLst>
                <a:path w="672" h="2124" extrusionOk="0">
                  <a:moveTo>
                    <a:pt x="7" y="0"/>
                  </a:moveTo>
                  <a:lnTo>
                    <a:pt x="339" y="230"/>
                  </a:lnTo>
                  <a:lnTo>
                    <a:pt x="262" y="307"/>
                  </a:lnTo>
                  <a:lnTo>
                    <a:pt x="468" y="307"/>
                  </a:lnTo>
                  <a:lnTo>
                    <a:pt x="481" y="403"/>
                  </a:lnTo>
                  <a:lnTo>
                    <a:pt x="538" y="900"/>
                  </a:lnTo>
                  <a:lnTo>
                    <a:pt x="567" y="1236"/>
                  </a:lnTo>
                  <a:lnTo>
                    <a:pt x="570" y="1357"/>
                  </a:lnTo>
                  <a:lnTo>
                    <a:pt x="567" y="1548"/>
                  </a:lnTo>
                  <a:lnTo>
                    <a:pt x="564" y="1748"/>
                  </a:lnTo>
                  <a:lnTo>
                    <a:pt x="578" y="1864"/>
                  </a:lnTo>
                  <a:lnTo>
                    <a:pt x="596" y="1920"/>
                  </a:lnTo>
                  <a:lnTo>
                    <a:pt x="659" y="2098"/>
                  </a:lnTo>
                  <a:lnTo>
                    <a:pt x="672" y="2124"/>
                  </a:lnTo>
                  <a:lnTo>
                    <a:pt x="649" y="2090"/>
                  </a:lnTo>
                  <a:lnTo>
                    <a:pt x="537" y="1871"/>
                  </a:lnTo>
                  <a:lnTo>
                    <a:pt x="482" y="1731"/>
                  </a:lnTo>
                  <a:lnTo>
                    <a:pt x="452" y="1635"/>
                  </a:lnTo>
                  <a:lnTo>
                    <a:pt x="442" y="1587"/>
                  </a:lnTo>
                  <a:lnTo>
                    <a:pt x="413" y="1468"/>
                  </a:lnTo>
                  <a:lnTo>
                    <a:pt x="290" y="1071"/>
                  </a:lnTo>
                  <a:lnTo>
                    <a:pt x="77" y="435"/>
                  </a:lnTo>
                  <a:lnTo>
                    <a:pt x="31" y="307"/>
                  </a:lnTo>
                  <a:lnTo>
                    <a:pt x="26" y="281"/>
                  </a:lnTo>
                  <a:lnTo>
                    <a:pt x="3" y="143"/>
                  </a:lnTo>
                  <a:lnTo>
                    <a:pt x="0" y="42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A5A5A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54" name="Google Shape;154;p13"/>
            <p:cNvSpPr/>
            <p:nvPr/>
          </p:nvSpPr>
          <p:spPr>
            <a:xfrm>
              <a:off x="2602" y="1495"/>
              <a:ext cx="204" cy="204"/>
            </a:xfrm>
            <a:custGeom>
              <a:avLst/>
              <a:gdLst/>
              <a:ahLst/>
              <a:cxnLst/>
              <a:rect l="l" t="t" r="r" b="b"/>
              <a:pathLst>
                <a:path w="615" h="615" extrusionOk="0">
                  <a:moveTo>
                    <a:pt x="308" y="0"/>
                  </a:moveTo>
                  <a:lnTo>
                    <a:pt x="338" y="1"/>
                  </a:lnTo>
                  <a:lnTo>
                    <a:pt x="399" y="14"/>
                  </a:lnTo>
                  <a:lnTo>
                    <a:pt x="454" y="37"/>
                  </a:lnTo>
                  <a:lnTo>
                    <a:pt x="503" y="71"/>
                  </a:lnTo>
                  <a:lnTo>
                    <a:pt x="544" y="112"/>
                  </a:lnTo>
                  <a:lnTo>
                    <a:pt x="577" y="161"/>
                  </a:lnTo>
                  <a:lnTo>
                    <a:pt x="602" y="216"/>
                  </a:lnTo>
                  <a:lnTo>
                    <a:pt x="613" y="277"/>
                  </a:lnTo>
                  <a:lnTo>
                    <a:pt x="615" y="308"/>
                  </a:lnTo>
                  <a:lnTo>
                    <a:pt x="613" y="340"/>
                  </a:lnTo>
                  <a:lnTo>
                    <a:pt x="602" y="399"/>
                  </a:lnTo>
                  <a:lnTo>
                    <a:pt x="577" y="455"/>
                  </a:lnTo>
                  <a:lnTo>
                    <a:pt x="544" y="504"/>
                  </a:lnTo>
                  <a:lnTo>
                    <a:pt x="503" y="546"/>
                  </a:lnTo>
                  <a:lnTo>
                    <a:pt x="454" y="579"/>
                  </a:lnTo>
                  <a:lnTo>
                    <a:pt x="399" y="602"/>
                  </a:lnTo>
                  <a:lnTo>
                    <a:pt x="338" y="614"/>
                  </a:lnTo>
                  <a:lnTo>
                    <a:pt x="308" y="615"/>
                  </a:lnTo>
                  <a:lnTo>
                    <a:pt x="276" y="614"/>
                  </a:lnTo>
                  <a:lnTo>
                    <a:pt x="216" y="602"/>
                  </a:lnTo>
                  <a:lnTo>
                    <a:pt x="161" y="579"/>
                  </a:lnTo>
                  <a:lnTo>
                    <a:pt x="112" y="546"/>
                  </a:lnTo>
                  <a:lnTo>
                    <a:pt x="71" y="504"/>
                  </a:lnTo>
                  <a:lnTo>
                    <a:pt x="37" y="455"/>
                  </a:lnTo>
                  <a:lnTo>
                    <a:pt x="13" y="399"/>
                  </a:lnTo>
                  <a:lnTo>
                    <a:pt x="2" y="340"/>
                  </a:lnTo>
                  <a:lnTo>
                    <a:pt x="0" y="308"/>
                  </a:lnTo>
                  <a:lnTo>
                    <a:pt x="2" y="277"/>
                  </a:lnTo>
                  <a:lnTo>
                    <a:pt x="13" y="216"/>
                  </a:lnTo>
                  <a:lnTo>
                    <a:pt x="37" y="161"/>
                  </a:lnTo>
                  <a:lnTo>
                    <a:pt x="71" y="112"/>
                  </a:lnTo>
                  <a:lnTo>
                    <a:pt x="112" y="71"/>
                  </a:lnTo>
                  <a:lnTo>
                    <a:pt x="161" y="37"/>
                  </a:lnTo>
                  <a:lnTo>
                    <a:pt x="216" y="14"/>
                  </a:lnTo>
                  <a:lnTo>
                    <a:pt x="276" y="1"/>
                  </a:lnTo>
                  <a:lnTo>
                    <a:pt x="308" y="0"/>
                  </a:lnTo>
                  <a:close/>
                </a:path>
              </a:pathLst>
            </a:custGeom>
            <a:solidFill>
              <a:srgbClr val="E0E2D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55" name="Google Shape;155;p13"/>
            <p:cNvSpPr/>
            <p:nvPr/>
          </p:nvSpPr>
          <p:spPr>
            <a:xfrm>
              <a:off x="2628" y="1513"/>
              <a:ext cx="154" cy="171"/>
            </a:xfrm>
            <a:custGeom>
              <a:avLst/>
              <a:gdLst/>
              <a:ahLst/>
              <a:cxnLst/>
              <a:rect l="l" t="t" r="r" b="b"/>
              <a:pathLst>
                <a:path w="461" h="513" extrusionOk="0">
                  <a:moveTo>
                    <a:pt x="230" y="0"/>
                  </a:moveTo>
                  <a:lnTo>
                    <a:pt x="253" y="1"/>
                  </a:lnTo>
                  <a:lnTo>
                    <a:pt x="298" y="11"/>
                  </a:lnTo>
                  <a:lnTo>
                    <a:pt x="340" y="30"/>
                  </a:lnTo>
                  <a:lnTo>
                    <a:pt x="376" y="57"/>
                  </a:lnTo>
                  <a:lnTo>
                    <a:pt x="407" y="93"/>
                  </a:lnTo>
                  <a:lnTo>
                    <a:pt x="432" y="134"/>
                  </a:lnTo>
                  <a:lnTo>
                    <a:pt x="450" y="180"/>
                  </a:lnTo>
                  <a:lnTo>
                    <a:pt x="459" y="230"/>
                  </a:lnTo>
                  <a:lnTo>
                    <a:pt x="461" y="256"/>
                  </a:lnTo>
                  <a:lnTo>
                    <a:pt x="459" y="282"/>
                  </a:lnTo>
                  <a:lnTo>
                    <a:pt x="450" y="333"/>
                  </a:lnTo>
                  <a:lnTo>
                    <a:pt x="432" y="379"/>
                  </a:lnTo>
                  <a:lnTo>
                    <a:pt x="407" y="419"/>
                  </a:lnTo>
                  <a:lnTo>
                    <a:pt x="376" y="454"/>
                  </a:lnTo>
                  <a:lnTo>
                    <a:pt x="340" y="481"/>
                  </a:lnTo>
                  <a:lnTo>
                    <a:pt x="298" y="501"/>
                  </a:lnTo>
                  <a:lnTo>
                    <a:pt x="253" y="511"/>
                  </a:lnTo>
                  <a:lnTo>
                    <a:pt x="230" y="513"/>
                  </a:lnTo>
                  <a:lnTo>
                    <a:pt x="206" y="511"/>
                  </a:lnTo>
                  <a:lnTo>
                    <a:pt x="161" y="501"/>
                  </a:lnTo>
                  <a:lnTo>
                    <a:pt x="119" y="481"/>
                  </a:lnTo>
                  <a:lnTo>
                    <a:pt x="83" y="454"/>
                  </a:lnTo>
                  <a:lnTo>
                    <a:pt x="52" y="419"/>
                  </a:lnTo>
                  <a:lnTo>
                    <a:pt x="27" y="379"/>
                  </a:lnTo>
                  <a:lnTo>
                    <a:pt x="10" y="333"/>
                  </a:lnTo>
                  <a:lnTo>
                    <a:pt x="0" y="282"/>
                  </a:lnTo>
                  <a:lnTo>
                    <a:pt x="0" y="256"/>
                  </a:lnTo>
                  <a:lnTo>
                    <a:pt x="0" y="230"/>
                  </a:lnTo>
                  <a:lnTo>
                    <a:pt x="10" y="180"/>
                  </a:lnTo>
                  <a:lnTo>
                    <a:pt x="27" y="134"/>
                  </a:lnTo>
                  <a:lnTo>
                    <a:pt x="52" y="93"/>
                  </a:lnTo>
                  <a:lnTo>
                    <a:pt x="83" y="57"/>
                  </a:lnTo>
                  <a:lnTo>
                    <a:pt x="119" y="30"/>
                  </a:lnTo>
                  <a:lnTo>
                    <a:pt x="161" y="11"/>
                  </a:lnTo>
                  <a:lnTo>
                    <a:pt x="206" y="1"/>
                  </a:lnTo>
                  <a:lnTo>
                    <a:pt x="230" y="0"/>
                  </a:lnTo>
                  <a:close/>
                </a:path>
              </a:pathLst>
            </a:custGeom>
            <a:solidFill>
              <a:srgbClr val="C0CCD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156" name="Google Shape;156;p13"/>
          <p:cNvGrpSpPr/>
          <p:nvPr/>
        </p:nvGrpSpPr>
        <p:grpSpPr>
          <a:xfrm>
            <a:off x="694573" y="2378977"/>
            <a:ext cx="1654568" cy="2336950"/>
            <a:chOff x="1766" y="469"/>
            <a:chExt cx="2891" cy="4083"/>
          </a:xfrm>
        </p:grpSpPr>
        <p:sp>
          <p:nvSpPr>
            <p:cNvPr id="157" name="Google Shape;157;p13"/>
            <p:cNvSpPr/>
            <p:nvPr/>
          </p:nvSpPr>
          <p:spPr>
            <a:xfrm>
              <a:off x="2099" y="1615"/>
              <a:ext cx="988" cy="2937"/>
            </a:xfrm>
            <a:custGeom>
              <a:avLst/>
              <a:gdLst/>
              <a:ahLst/>
              <a:cxnLst/>
              <a:rect l="l" t="t" r="r" b="b"/>
              <a:pathLst>
                <a:path w="2970" h="8833" extrusionOk="0">
                  <a:moveTo>
                    <a:pt x="384" y="8833"/>
                  </a:moveTo>
                  <a:lnTo>
                    <a:pt x="1193" y="6158"/>
                  </a:lnTo>
                  <a:lnTo>
                    <a:pt x="2420" y="2056"/>
                  </a:lnTo>
                  <a:lnTo>
                    <a:pt x="2920" y="365"/>
                  </a:lnTo>
                  <a:lnTo>
                    <a:pt x="2970" y="180"/>
                  </a:lnTo>
                  <a:lnTo>
                    <a:pt x="2957" y="142"/>
                  </a:lnTo>
                  <a:lnTo>
                    <a:pt x="2918" y="77"/>
                  </a:lnTo>
                  <a:lnTo>
                    <a:pt x="2855" y="10"/>
                  </a:lnTo>
                  <a:lnTo>
                    <a:pt x="2842" y="0"/>
                  </a:lnTo>
                  <a:lnTo>
                    <a:pt x="2662" y="206"/>
                  </a:lnTo>
                  <a:lnTo>
                    <a:pt x="0" y="8833"/>
                  </a:lnTo>
                  <a:lnTo>
                    <a:pt x="384" y="8833"/>
                  </a:lnTo>
                  <a:close/>
                </a:path>
              </a:pathLst>
            </a:custGeom>
            <a:solidFill>
              <a:srgbClr val="9FACB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58" name="Google Shape;158;p13"/>
            <p:cNvSpPr/>
            <p:nvPr/>
          </p:nvSpPr>
          <p:spPr>
            <a:xfrm>
              <a:off x="2577" y="1854"/>
              <a:ext cx="391" cy="111"/>
            </a:xfrm>
            <a:custGeom>
              <a:avLst/>
              <a:gdLst/>
              <a:ahLst/>
              <a:cxnLst/>
              <a:rect l="l" t="t" r="r" b="b"/>
              <a:pathLst>
                <a:path w="1177" h="332" extrusionOk="0">
                  <a:moveTo>
                    <a:pt x="1177" y="128"/>
                  </a:moveTo>
                  <a:lnTo>
                    <a:pt x="1177" y="112"/>
                  </a:lnTo>
                  <a:lnTo>
                    <a:pt x="1167" y="93"/>
                  </a:lnTo>
                  <a:lnTo>
                    <a:pt x="1152" y="76"/>
                  </a:lnTo>
                  <a:lnTo>
                    <a:pt x="1152" y="76"/>
                  </a:lnTo>
                  <a:lnTo>
                    <a:pt x="0" y="0"/>
                  </a:lnTo>
                  <a:lnTo>
                    <a:pt x="0" y="180"/>
                  </a:lnTo>
                  <a:lnTo>
                    <a:pt x="0" y="282"/>
                  </a:lnTo>
                  <a:lnTo>
                    <a:pt x="1126" y="332"/>
                  </a:lnTo>
                  <a:lnTo>
                    <a:pt x="1144" y="262"/>
                  </a:lnTo>
                  <a:lnTo>
                    <a:pt x="1173" y="167"/>
                  </a:lnTo>
                  <a:lnTo>
                    <a:pt x="1177" y="128"/>
                  </a:lnTo>
                  <a:close/>
                </a:path>
              </a:pathLst>
            </a:custGeom>
            <a:solidFill>
              <a:srgbClr val="9FACB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59" name="Google Shape;159;p13"/>
            <p:cNvSpPr/>
            <p:nvPr/>
          </p:nvSpPr>
          <p:spPr>
            <a:xfrm>
              <a:off x="2286" y="2844"/>
              <a:ext cx="394" cy="111"/>
            </a:xfrm>
            <a:custGeom>
              <a:avLst/>
              <a:gdLst/>
              <a:ahLst/>
              <a:cxnLst/>
              <a:rect l="l" t="t" r="r" b="b"/>
              <a:pathLst>
                <a:path w="1177" h="333" extrusionOk="0">
                  <a:moveTo>
                    <a:pt x="1177" y="129"/>
                  </a:moveTo>
                  <a:lnTo>
                    <a:pt x="1177" y="113"/>
                  </a:lnTo>
                  <a:lnTo>
                    <a:pt x="1169" y="94"/>
                  </a:lnTo>
                  <a:lnTo>
                    <a:pt x="1152" y="78"/>
                  </a:lnTo>
                  <a:lnTo>
                    <a:pt x="1152" y="78"/>
                  </a:lnTo>
                  <a:lnTo>
                    <a:pt x="0" y="0"/>
                  </a:lnTo>
                  <a:lnTo>
                    <a:pt x="0" y="180"/>
                  </a:lnTo>
                  <a:lnTo>
                    <a:pt x="0" y="283"/>
                  </a:lnTo>
                  <a:lnTo>
                    <a:pt x="1127" y="333"/>
                  </a:lnTo>
                  <a:lnTo>
                    <a:pt x="1143" y="264"/>
                  </a:lnTo>
                  <a:lnTo>
                    <a:pt x="1162" y="167"/>
                  </a:lnTo>
                  <a:lnTo>
                    <a:pt x="1177" y="129"/>
                  </a:lnTo>
                  <a:close/>
                </a:path>
              </a:pathLst>
            </a:custGeom>
            <a:solidFill>
              <a:srgbClr val="9FACB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60" name="Google Shape;160;p13"/>
            <p:cNvSpPr/>
            <p:nvPr/>
          </p:nvSpPr>
          <p:spPr>
            <a:xfrm>
              <a:off x="1962" y="3988"/>
              <a:ext cx="392" cy="111"/>
            </a:xfrm>
            <a:custGeom>
              <a:avLst/>
              <a:gdLst/>
              <a:ahLst/>
              <a:cxnLst/>
              <a:rect l="l" t="t" r="r" b="b"/>
              <a:pathLst>
                <a:path w="1178" h="333" extrusionOk="0">
                  <a:moveTo>
                    <a:pt x="1178" y="127"/>
                  </a:moveTo>
                  <a:lnTo>
                    <a:pt x="1178" y="111"/>
                  </a:lnTo>
                  <a:lnTo>
                    <a:pt x="1168" y="92"/>
                  </a:lnTo>
                  <a:lnTo>
                    <a:pt x="1152" y="77"/>
                  </a:lnTo>
                  <a:lnTo>
                    <a:pt x="1152" y="77"/>
                  </a:lnTo>
                  <a:lnTo>
                    <a:pt x="0" y="0"/>
                  </a:lnTo>
                  <a:lnTo>
                    <a:pt x="0" y="179"/>
                  </a:lnTo>
                  <a:lnTo>
                    <a:pt x="0" y="281"/>
                  </a:lnTo>
                  <a:lnTo>
                    <a:pt x="1126" y="333"/>
                  </a:lnTo>
                  <a:lnTo>
                    <a:pt x="1144" y="262"/>
                  </a:lnTo>
                  <a:lnTo>
                    <a:pt x="1173" y="166"/>
                  </a:lnTo>
                  <a:lnTo>
                    <a:pt x="1178" y="127"/>
                  </a:lnTo>
                  <a:close/>
                </a:path>
              </a:pathLst>
            </a:custGeom>
            <a:solidFill>
              <a:srgbClr val="9FACB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61" name="Google Shape;161;p13"/>
            <p:cNvSpPr/>
            <p:nvPr/>
          </p:nvSpPr>
          <p:spPr>
            <a:xfrm>
              <a:off x="2209" y="1624"/>
              <a:ext cx="879" cy="2928"/>
            </a:xfrm>
            <a:custGeom>
              <a:avLst/>
              <a:gdLst/>
              <a:ahLst/>
              <a:cxnLst/>
              <a:rect l="l" t="t" r="r" b="b"/>
              <a:pathLst>
                <a:path w="2644" h="8807" extrusionOk="0">
                  <a:moveTo>
                    <a:pt x="2586" y="256"/>
                  </a:moveTo>
                  <a:lnTo>
                    <a:pt x="0" y="8807"/>
                  </a:lnTo>
                  <a:lnTo>
                    <a:pt x="104" y="8807"/>
                  </a:lnTo>
                  <a:lnTo>
                    <a:pt x="2638" y="282"/>
                  </a:lnTo>
                  <a:lnTo>
                    <a:pt x="2641" y="262"/>
                  </a:lnTo>
                  <a:lnTo>
                    <a:pt x="2644" y="221"/>
                  </a:lnTo>
                  <a:lnTo>
                    <a:pt x="2637" y="161"/>
                  </a:lnTo>
                  <a:lnTo>
                    <a:pt x="2602" y="83"/>
                  </a:lnTo>
                  <a:lnTo>
                    <a:pt x="2562" y="36"/>
                  </a:lnTo>
                  <a:lnTo>
                    <a:pt x="2529" y="10"/>
                  </a:lnTo>
                  <a:lnTo>
                    <a:pt x="2510" y="0"/>
                  </a:lnTo>
                  <a:lnTo>
                    <a:pt x="2484" y="0"/>
                  </a:lnTo>
                  <a:lnTo>
                    <a:pt x="2503" y="10"/>
                  </a:lnTo>
                  <a:lnTo>
                    <a:pt x="2534" y="34"/>
                  </a:lnTo>
                  <a:lnTo>
                    <a:pt x="2559" y="61"/>
                  </a:lnTo>
                  <a:lnTo>
                    <a:pt x="2576" y="92"/>
                  </a:lnTo>
                  <a:lnTo>
                    <a:pt x="2593" y="144"/>
                  </a:lnTo>
                  <a:lnTo>
                    <a:pt x="2595" y="217"/>
                  </a:lnTo>
                  <a:lnTo>
                    <a:pt x="2586" y="256"/>
                  </a:lnTo>
                  <a:close/>
                </a:path>
              </a:pathLst>
            </a:custGeom>
            <a:solidFill>
              <a:srgbClr val="E0E2D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62" name="Google Shape;162;p13"/>
            <p:cNvSpPr/>
            <p:nvPr/>
          </p:nvSpPr>
          <p:spPr>
            <a:xfrm>
              <a:off x="3080" y="1589"/>
              <a:ext cx="996" cy="2963"/>
            </a:xfrm>
            <a:custGeom>
              <a:avLst/>
              <a:gdLst/>
              <a:ahLst/>
              <a:cxnLst/>
              <a:rect l="l" t="t" r="r" b="b"/>
              <a:pathLst>
                <a:path w="2995" h="8910" extrusionOk="0">
                  <a:moveTo>
                    <a:pt x="2995" y="8910"/>
                  </a:moveTo>
                  <a:lnTo>
                    <a:pt x="2425" y="7083"/>
                  </a:lnTo>
                  <a:lnTo>
                    <a:pt x="995" y="2473"/>
                  </a:lnTo>
                  <a:lnTo>
                    <a:pt x="459" y="768"/>
                  </a:lnTo>
                  <a:lnTo>
                    <a:pt x="256" y="143"/>
                  </a:lnTo>
                  <a:lnTo>
                    <a:pt x="230" y="77"/>
                  </a:lnTo>
                  <a:lnTo>
                    <a:pt x="200" y="51"/>
                  </a:lnTo>
                  <a:lnTo>
                    <a:pt x="131" y="19"/>
                  </a:lnTo>
                  <a:lnTo>
                    <a:pt x="42" y="0"/>
                  </a:lnTo>
                  <a:lnTo>
                    <a:pt x="26" y="0"/>
                  </a:lnTo>
                  <a:lnTo>
                    <a:pt x="0" y="283"/>
                  </a:lnTo>
                  <a:lnTo>
                    <a:pt x="2584" y="8910"/>
                  </a:lnTo>
                  <a:lnTo>
                    <a:pt x="2995" y="8910"/>
                  </a:lnTo>
                  <a:close/>
                </a:path>
              </a:pathLst>
            </a:custGeom>
            <a:solidFill>
              <a:srgbClr val="9FACB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63" name="Google Shape;163;p13"/>
            <p:cNvSpPr/>
            <p:nvPr/>
          </p:nvSpPr>
          <p:spPr>
            <a:xfrm>
              <a:off x="3473" y="4150"/>
              <a:ext cx="485" cy="170"/>
            </a:xfrm>
            <a:custGeom>
              <a:avLst/>
              <a:gdLst/>
              <a:ahLst/>
              <a:cxnLst/>
              <a:rect l="l" t="t" r="r" b="b"/>
              <a:pathLst>
                <a:path w="1458" h="512" extrusionOk="0">
                  <a:moveTo>
                    <a:pt x="50" y="512"/>
                  </a:moveTo>
                  <a:lnTo>
                    <a:pt x="1458" y="206"/>
                  </a:lnTo>
                  <a:lnTo>
                    <a:pt x="1382" y="0"/>
                  </a:lnTo>
                  <a:lnTo>
                    <a:pt x="0" y="256"/>
                  </a:lnTo>
                  <a:lnTo>
                    <a:pt x="50" y="512"/>
                  </a:lnTo>
                  <a:close/>
                </a:path>
              </a:pathLst>
            </a:custGeom>
            <a:solidFill>
              <a:srgbClr val="9FACB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64" name="Google Shape;164;p13"/>
            <p:cNvSpPr/>
            <p:nvPr/>
          </p:nvSpPr>
          <p:spPr>
            <a:xfrm>
              <a:off x="3310" y="3569"/>
              <a:ext cx="476" cy="120"/>
            </a:xfrm>
            <a:custGeom>
              <a:avLst/>
              <a:gdLst/>
              <a:ahLst/>
              <a:cxnLst/>
              <a:rect l="l" t="t" r="r" b="b"/>
              <a:pathLst>
                <a:path w="1433" h="359" extrusionOk="0">
                  <a:moveTo>
                    <a:pt x="76" y="359"/>
                  </a:moveTo>
                  <a:lnTo>
                    <a:pt x="1433" y="206"/>
                  </a:lnTo>
                  <a:lnTo>
                    <a:pt x="1382" y="0"/>
                  </a:lnTo>
                  <a:lnTo>
                    <a:pt x="0" y="104"/>
                  </a:lnTo>
                  <a:lnTo>
                    <a:pt x="76" y="359"/>
                  </a:lnTo>
                  <a:close/>
                </a:path>
              </a:pathLst>
            </a:custGeom>
            <a:solidFill>
              <a:srgbClr val="9FACB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65" name="Google Shape;165;p13"/>
            <p:cNvSpPr/>
            <p:nvPr/>
          </p:nvSpPr>
          <p:spPr>
            <a:xfrm>
              <a:off x="3148" y="2921"/>
              <a:ext cx="428" cy="119"/>
            </a:xfrm>
            <a:custGeom>
              <a:avLst/>
              <a:gdLst/>
              <a:ahLst/>
              <a:cxnLst/>
              <a:rect l="l" t="t" r="r" b="b"/>
              <a:pathLst>
                <a:path w="1279" h="358" extrusionOk="0">
                  <a:moveTo>
                    <a:pt x="1279" y="230"/>
                  </a:moveTo>
                  <a:lnTo>
                    <a:pt x="51" y="358"/>
                  </a:lnTo>
                  <a:lnTo>
                    <a:pt x="0" y="102"/>
                  </a:lnTo>
                  <a:lnTo>
                    <a:pt x="1228" y="0"/>
                  </a:lnTo>
                  <a:lnTo>
                    <a:pt x="1279" y="230"/>
                  </a:lnTo>
                  <a:close/>
                </a:path>
              </a:pathLst>
            </a:custGeom>
            <a:solidFill>
              <a:srgbClr val="9FACB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66" name="Google Shape;166;p13"/>
            <p:cNvSpPr/>
            <p:nvPr/>
          </p:nvSpPr>
          <p:spPr>
            <a:xfrm>
              <a:off x="3003" y="2366"/>
              <a:ext cx="434" cy="111"/>
            </a:xfrm>
            <a:custGeom>
              <a:avLst/>
              <a:gdLst/>
              <a:ahLst/>
              <a:cxnLst/>
              <a:rect l="l" t="t" r="r" b="b"/>
              <a:pathLst>
                <a:path w="1304" h="333" extrusionOk="0">
                  <a:moveTo>
                    <a:pt x="1304" y="205"/>
                  </a:moveTo>
                  <a:lnTo>
                    <a:pt x="76" y="333"/>
                  </a:lnTo>
                  <a:lnTo>
                    <a:pt x="0" y="77"/>
                  </a:lnTo>
                  <a:lnTo>
                    <a:pt x="1228" y="0"/>
                  </a:lnTo>
                  <a:lnTo>
                    <a:pt x="1304" y="205"/>
                  </a:lnTo>
                  <a:close/>
                </a:path>
              </a:pathLst>
            </a:custGeom>
            <a:solidFill>
              <a:srgbClr val="9FACB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67" name="Google Shape;167;p13"/>
            <p:cNvSpPr/>
            <p:nvPr/>
          </p:nvSpPr>
          <p:spPr>
            <a:xfrm>
              <a:off x="2866" y="1837"/>
              <a:ext cx="375" cy="111"/>
            </a:xfrm>
            <a:custGeom>
              <a:avLst/>
              <a:gdLst/>
              <a:ahLst/>
              <a:cxnLst/>
              <a:rect l="l" t="t" r="r" b="b"/>
              <a:pathLst>
                <a:path w="1128" h="333" extrusionOk="0">
                  <a:moveTo>
                    <a:pt x="1128" y="205"/>
                  </a:moveTo>
                  <a:lnTo>
                    <a:pt x="78" y="333"/>
                  </a:lnTo>
                  <a:lnTo>
                    <a:pt x="0" y="77"/>
                  </a:lnTo>
                  <a:lnTo>
                    <a:pt x="1050" y="0"/>
                  </a:lnTo>
                  <a:lnTo>
                    <a:pt x="1128" y="205"/>
                  </a:lnTo>
                  <a:close/>
                </a:path>
              </a:pathLst>
            </a:custGeom>
            <a:solidFill>
              <a:srgbClr val="9FACB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68" name="Google Shape;168;p13"/>
            <p:cNvSpPr/>
            <p:nvPr/>
          </p:nvSpPr>
          <p:spPr>
            <a:xfrm>
              <a:off x="3089" y="1588"/>
              <a:ext cx="1012" cy="2964"/>
            </a:xfrm>
            <a:custGeom>
              <a:avLst/>
              <a:gdLst/>
              <a:ahLst/>
              <a:cxnLst/>
              <a:rect l="l" t="t" r="r" b="b"/>
              <a:pathLst>
                <a:path w="3045" h="8914" extrusionOk="0">
                  <a:moveTo>
                    <a:pt x="230" y="158"/>
                  </a:moveTo>
                  <a:lnTo>
                    <a:pt x="2917" y="8914"/>
                  </a:lnTo>
                  <a:lnTo>
                    <a:pt x="3045" y="8914"/>
                  </a:lnTo>
                  <a:lnTo>
                    <a:pt x="281" y="158"/>
                  </a:lnTo>
                  <a:lnTo>
                    <a:pt x="275" y="138"/>
                  </a:lnTo>
                  <a:lnTo>
                    <a:pt x="256" y="104"/>
                  </a:lnTo>
                  <a:lnTo>
                    <a:pt x="230" y="72"/>
                  </a:lnTo>
                  <a:lnTo>
                    <a:pt x="200" y="45"/>
                  </a:lnTo>
                  <a:lnTo>
                    <a:pt x="164" y="23"/>
                  </a:lnTo>
                  <a:lnTo>
                    <a:pt x="125" y="7"/>
                  </a:lnTo>
                  <a:lnTo>
                    <a:pt x="85" y="0"/>
                  </a:lnTo>
                  <a:lnTo>
                    <a:pt x="45" y="0"/>
                  </a:lnTo>
                  <a:lnTo>
                    <a:pt x="24" y="4"/>
                  </a:lnTo>
                  <a:lnTo>
                    <a:pt x="0" y="4"/>
                  </a:lnTo>
                  <a:lnTo>
                    <a:pt x="37" y="6"/>
                  </a:lnTo>
                  <a:lnTo>
                    <a:pt x="104" y="24"/>
                  </a:lnTo>
                  <a:lnTo>
                    <a:pt x="161" y="63"/>
                  </a:lnTo>
                  <a:lnTo>
                    <a:pt x="210" y="121"/>
                  </a:lnTo>
                  <a:lnTo>
                    <a:pt x="230" y="158"/>
                  </a:lnTo>
                  <a:close/>
                </a:path>
              </a:pathLst>
            </a:custGeom>
            <a:solidFill>
              <a:srgbClr val="E0E2D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69" name="Google Shape;169;p13"/>
            <p:cNvSpPr/>
            <p:nvPr/>
          </p:nvSpPr>
          <p:spPr>
            <a:xfrm>
              <a:off x="1766" y="1547"/>
              <a:ext cx="936" cy="3005"/>
            </a:xfrm>
            <a:custGeom>
              <a:avLst/>
              <a:gdLst/>
              <a:ahLst/>
              <a:cxnLst/>
              <a:rect l="l" t="t" r="r" b="b"/>
              <a:pathLst>
                <a:path w="2816" h="9038" extrusionOk="0">
                  <a:moveTo>
                    <a:pt x="333" y="9038"/>
                  </a:moveTo>
                  <a:lnTo>
                    <a:pt x="1065" y="6449"/>
                  </a:lnTo>
                  <a:lnTo>
                    <a:pt x="2610" y="929"/>
                  </a:lnTo>
                  <a:lnTo>
                    <a:pt x="2816" y="180"/>
                  </a:lnTo>
                  <a:lnTo>
                    <a:pt x="2803" y="141"/>
                  </a:lnTo>
                  <a:lnTo>
                    <a:pt x="2764" y="76"/>
                  </a:lnTo>
                  <a:lnTo>
                    <a:pt x="2701" y="10"/>
                  </a:lnTo>
                  <a:lnTo>
                    <a:pt x="2688" y="0"/>
                  </a:lnTo>
                  <a:lnTo>
                    <a:pt x="2508" y="205"/>
                  </a:lnTo>
                  <a:lnTo>
                    <a:pt x="0" y="9038"/>
                  </a:lnTo>
                  <a:lnTo>
                    <a:pt x="333" y="9038"/>
                  </a:lnTo>
                  <a:close/>
                </a:path>
              </a:pathLst>
            </a:custGeom>
            <a:solidFill>
              <a:srgbClr val="9FACB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70" name="Google Shape;170;p13"/>
            <p:cNvSpPr/>
            <p:nvPr/>
          </p:nvSpPr>
          <p:spPr>
            <a:xfrm>
              <a:off x="1868" y="1555"/>
              <a:ext cx="845" cy="2996"/>
            </a:xfrm>
            <a:custGeom>
              <a:avLst/>
              <a:gdLst/>
              <a:ahLst/>
              <a:cxnLst/>
              <a:rect l="l" t="t" r="r" b="b"/>
              <a:pathLst>
                <a:path w="2541" h="9012" extrusionOk="0">
                  <a:moveTo>
                    <a:pt x="2483" y="256"/>
                  </a:moveTo>
                  <a:lnTo>
                    <a:pt x="0" y="9012"/>
                  </a:lnTo>
                  <a:lnTo>
                    <a:pt x="52" y="9012"/>
                  </a:lnTo>
                  <a:lnTo>
                    <a:pt x="2534" y="281"/>
                  </a:lnTo>
                  <a:lnTo>
                    <a:pt x="2538" y="262"/>
                  </a:lnTo>
                  <a:lnTo>
                    <a:pt x="2541" y="222"/>
                  </a:lnTo>
                  <a:lnTo>
                    <a:pt x="2534" y="161"/>
                  </a:lnTo>
                  <a:lnTo>
                    <a:pt x="2499" y="84"/>
                  </a:lnTo>
                  <a:lnTo>
                    <a:pt x="2459" y="36"/>
                  </a:lnTo>
                  <a:lnTo>
                    <a:pt x="2426" y="10"/>
                  </a:lnTo>
                  <a:lnTo>
                    <a:pt x="2406" y="0"/>
                  </a:lnTo>
                  <a:lnTo>
                    <a:pt x="2381" y="0"/>
                  </a:lnTo>
                  <a:lnTo>
                    <a:pt x="2408" y="20"/>
                  </a:lnTo>
                  <a:lnTo>
                    <a:pt x="2454" y="76"/>
                  </a:lnTo>
                  <a:lnTo>
                    <a:pt x="2483" y="143"/>
                  </a:lnTo>
                  <a:lnTo>
                    <a:pt x="2490" y="218"/>
                  </a:lnTo>
                  <a:lnTo>
                    <a:pt x="2483" y="256"/>
                  </a:lnTo>
                  <a:close/>
                </a:path>
              </a:pathLst>
            </a:custGeom>
            <a:solidFill>
              <a:srgbClr val="E0E2D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71" name="Google Shape;171;p13"/>
            <p:cNvSpPr/>
            <p:nvPr/>
          </p:nvSpPr>
          <p:spPr>
            <a:xfrm>
              <a:off x="2696" y="1521"/>
              <a:ext cx="825" cy="3030"/>
            </a:xfrm>
            <a:custGeom>
              <a:avLst/>
              <a:gdLst/>
              <a:ahLst/>
              <a:cxnLst/>
              <a:rect l="l" t="t" r="r" b="b"/>
              <a:pathLst>
                <a:path w="2482" h="9114" extrusionOk="0">
                  <a:moveTo>
                    <a:pt x="2482" y="9114"/>
                  </a:moveTo>
                  <a:lnTo>
                    <a:pt x="2045" y="7303"/>
                  </a:lnTo>
                  <a:lnTo>
                    <a:pt x="887" y="2568"/>
                  </a:lnTo>
                  <a:lnTo>
                    <a:pt x="448" y="801"/>
                  </a:lnTo>
                  <a:lnTo>
                    <a:pt x="280" y="150"/>
                  </a:lnTo>
                  <a:lnTo>
                    <a:pt x="257" y="76"/>
                  </a:lnTo>
                  <a:lnTo>
                    <a:pt x="245" y="63"/>
                  </a:lnTo>
                  <a:lnTo>
                    <a:pt x="218" y="40"/>
                  </a:lnTo>
                  <a:lnTo>
                    <a:pt x="169" y="17"/>
                  </a:lnTo>
                  <a:lnTo>
                    <a:pt x="71" y="0"/>
                  </a:lnTo>
                  <a:lnTo>
                    <a:pt x="51" y="0"/>
                  </a:lnTo>
                  <a:lnTo>
                    <a:pt x="0" y="281"/>
                  </a:lnTo>
                  <a:lnTo>
                    <a:pt x="2099" y="9114"/>
                  </a:lnTo>
                  <a:lnTo>
                    <a:pt x="2482" y="9114"/>
                  </a:lnTo>
                  <a:close/>
                </a:path>
              </a:pathLst>
            </a:custGeom>
            <a:solidFill>
              <a:srgbClr val="C0CCD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72" name="Google Shape;172;p13"/>
            <p:cNvSpPr/>
            <p:nvPr/>
          </p:nvSpPr>
          <p:spPr>
            <a:xfrm>
              <a:off x="2705" y="1521"/>
              <a:ext cx="843" cy="3030"/>
            </a:xfrm>
            <a:custGeom>
              <a:avLst/>
              <a:gdLst/>
              <a:ahLst/>
              <a:cxnLst/>
              <a:rect l="l" t="t" r="r" b="b"/>
              <a:pathLst>
                <a:path w="2534" h="9114" extrusionOk="0">
                  <a:moveTo>
                    <a:pt x="255" y="178"/>
                  </a:moveTo>
                  <a:lnTo>
                    <a:pt x="2406" y="9114"/>
                  </a:lnTo>
                  <a:lnTo>
                    <a:pt x="2534" y="9114"/>
                  </a:lnTo>
                  <a:lnTo>
                    <a:pt x="281" y="178"/>
                  </a:lnTo>
                  <a:lnTo>
                    <a:pt x="275" y="160"/>
                  </a:lnTo>
                  <a:lnTo>
                    <a:pt x="259" y="124"/>
                  </a:lnTo>
                  <a:lnTo>
                    <a:pt x="236" y="92"/>
                  </a:lnTo>
                  <a:lnTo>
                    <a:pt x="207" y="63"/>
                  </a:lnTo>
                  <a:lnTo>
                    <a:pt x="156" y="29"/>
                  </a:lnTo>
                  <a:lnTo>
                    <a:pt x="94" y="7"/>
                  </a:lnTo>
                  <a:lnTo>
                    <a:pt x="49" y="0"/>
                  </a:lnTo>
                  <a:lnTo>
                    <a:pt x="25" y="0"/>
                  </a:lnTo>
                  <a:lnTo>
                    <a:pt x="0" y="0"/>
                  </a:lnTo>
                  <a:lnTo>
                    <a:pt x="23" y="0"/>
                  </a:lnTo>
                  <a:lnTo>
                    <a:pt x="69" y="7"/>
                  </a:lnTo>
                  <a:lnTo>
                    <a:pt x="131" y="29"/>
                  </a:lnTo>
                  <a:lnTo>
                    <a:pt x="182" y="63"/>
                  </a:lnTo>
                  <a:lnTo>
                    <a:pt x="210" y="92"/>
                  </a:lnTo>
                  <a:lnTo>
                    <a:pt x="233" y="124"/>
                  </a:lnTo>
                  <a:lnTo>
                    <a:pt x="251" y="160"/>
                  </a:lnTo>
                  <a:lnTo>
                    <a:pt x="255" y="178"/>
                  </a:lnTo>
                  <a:close/>
                </a:path>
              </a:pathLst>
            </a:custGeom>
            <a:solidFill>
              <a:srgbClr val="E0E2D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73" name="Google Shape;173;p13"/>
            <p:cNvSpPr/>
            <p:nvPr/>
          </p:nvSpPr>
          <p:spPr>
            <a:xfrm>
              <a:off x="2820" y="1956"/>
              <a:ext cx="250" cy="320"/>
            </a:xfrm>
            <a:custGeom>
              <a:avLst/>
              <a:gdLst/>
              <a:ahLst/>
              <a:cxnLst/>
              <a:rect l="l" t="t" r="r" b="b"/>
              <a:pathLst>
                <a:path w="753" h="963" extrusionOk="0">
                  <a:moveTo>
                    <a:pt x="651" y="640"/>
                  </a:moveTo>
                  <a:lnTo>
                    <a:pt x="645" y="666"/>
                  </a:lnTo>
                  <a:lnTo>
                    <a:pt x="595" y="760"/>
                  </a:lnTo>
                  <a:lnTo>
                    <a:pt x="494" y="915"/>
                  </a:lnTo>
                  <a:lnTo>
                    <a:pt x="471" y="947"/>
                  </a:lnTo>
                  <a:lnTo>
                    <a:pt x="446" y="819"/>
                  </a:lnTo>
                  <a:lnTo>
                    <a:pt x="421" y="835"/>
                  </a:lnTo>
                  <a:lnTo>
                    <a:pt x="300" y="907"/>
                  </a:lnTo>
                  <a:lnTo>
                    <a:pt x="231" y="943"/>
                  </a:lnTo>
                  <a:lnTo>
                    <a:pt x="216" y="947"/>
                  </a:lnTo>
                  <a:lnTo>
                    <a:pt x="195" y="956"/>
                  </a:lnTo>
                  <a:lnTo>
                    <a:pt x="144" y="963"/>
                  </a:lnTo>
                  <a:lnTo>
                    <a:pt x="97" y="954"/>
                  </a:lnTo>
                  <a:lnTo>
                    <a:pt x="72" y="931"/>
                  </a:lnTo>
                  <a:lnTo>
                    <a:pt x="64" y="910"/>
                  </a:lnTo>
                  <a:lnTo>
                    <a:pt x="62" y="897"/>
                  </a:lnTo>
                  <a:lnTo>
                    <a:pt x="64" y="878"/>
                  </a:lnTo>
                  <a:lnTo>
                    <a:pt x="71" y="856"/>
                  </a:lnTo>
                  <a:lnTo>
                    <a:pt x="94" y="845"/>
                  </a:lnTo>
                  <a:lnTo>
                    <a:pt x="114" y="845"/>
                  </a:lnTo>
                  <a:lnTo>
                    <a:pt x="97" y="845"/>
                  </a:lnTo>
                  <a:lnTo>
                    <a:pt x="78" y="826"/>
                  </a:lnTo>
                  <a:lnTo>
                    <a:pt x="62" y="795"/>
                  </a:lnTo>
                  <a:lnTo>
                    <a:pt x="53" y="774"/>
                  </a:lnTo>
                  <a:lnTo>
                    <a:pt x="51" y="738"/>
                  </a:lnTo>
                  <a:lnTo>
                    <a:pt x="59" y="698"/>
                  </a:lnTo>
                  <a:lnTo>
                    <a:pt x="62" y="691"/>
                  </a:lnTo>
                  <a:lnTo>
                    <a:pt x="59" y="691"/>
                  </a:lnTo>
                  <a:lnTo>
                    <a:pt x="39" y="679"/>
                  </a:lnTo>
                  <a:lnTo>
                    <a:pt x="20" y="658"/>
                  </a:lnTo>
                  <a:lnTo>
                    <a:pt x="10" y="640"/>
                  </a:lnTo>
                  <a:lnTo>
                    <a:pt x="3" y="630"/>
                  </a:lnTo>
                  <a:lnTo>
                    <a:pt x="0" y="612"/>
                  </a:lnTo>
                  <a:lnTo>
                    <a:pt x="17" y="583"/>
                  </a:lnTo>
                  <a:lnTo>
                    <a:pt x="36" y="564"/>
                  </a:lnTo>
                  <a:lnTo>
                    <a:pt x="33" y="564"/>
                  </a:lnTo>
                  <a:lnTo>
                    <a:pt x="19" y="557"/>
                  </a:lnTo>
                  <a:lnTo>
                    <a:pt x="12" y="547"/>
                  </a:lnTo>
                  <a:lnTo>
                    <a:pt x="10" y="538"/>
                  </a:lnTo>
                  <a:lnTo>
                    <a:pt x="7" y="528"/>
                  </a:lnTo>
                  <a:lnTo>
                    <a:pt x="6" y="505"/>
                  </a:lnTo>
                  <a:lnTo>
                    <a:pt x="16" y="466"/>
                  </a:lnTo>
                  <a:lnTo>
                    <a:pt x="52" y="397"/>
                  </a:lnTo>
                  <a:lnTo>
                    <a:pt x="62" y="384"/>
                  </a:lnTo>
                  <a:lnTo>
                    <a:pt x="72" y="358"/>
                  </a:lnTo>
                  <a:lnTo>
                    <a:pt x="92" y="322"/>
                  </a:lnTo>
                  <a:lnTo>
                    <a:pt x="130" y="279"/>
                  </a:lnTo>
                  <a:lnTo>
                    <a:pt x="164" y="230"/>
                  </a:lnTo>
                  <a:lnTo>
                    <a:pt x="254" y="90"/>
                  </a:lnTo>
                  <a:lnTo>
                    <a:pt x="292" y="25"/>
                  </a:lnTo>
                  <a:lnTo>
                    <a:pt x="753" y="0"/>
                  </a:lnTo>
                  <a:lnTo>
                    <a:pt x="747" y="28"/>
                  </a:lnTo>
                  <a:lnTo>
                    <a:pt x="709" y="221"/>
                  </a:lnTo>
                  <a:lnTo>
                    <a:pt x="701" y="282"/>
                  </a:lnTo>
                  <a:lnTo>
                    <a:pt x="684" y="324"/>
                  </a:lnTo>
                  <a:lnTo>
                    <a:pt x="662" y="427"/>
                  </a:lnTo>
                  <a:lnTo>
                    <a:pt x="651" y="583"/>
                  </a:lnTo>
                  <a:lnTo>
                    <a:pt x="651" y="640"/>
                  </a:lnTo>
                  <a:close/>
                </a:path>
              </a:pathLst>
            </a:custGeom>
            <a:solidFill>
              <a:srgbClr val="EABB9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74" name="Google Shape;174;p13"/>
            <p:cNvSpPr/>
            <p:nvPr/>
          </p:nvSpPr>
          <p:spPr>
            <a:xfrm>
              <a:off x="3583" y="3305"/>
              <a:ext cx="77" cy="162"/>
            </a:xfrm>
            <a:custGeom>
              <a:avLst/>
              <a:gdLst/>
              <a:ahLst/>
              <a:cxnLst/>
              <a:rect l="l" t="t" r="r" b="b"/>
              <a:pathLst>
                <a:path w="231" h="487" extrusionOk="0">
                  <a:moveTo>
                    <a:pt x="103" y="0"/>
                  </a:moveTo>
                  <a:lnTo>
                    <a:pt x="118" y="16"/>
                  </a:lnTo>
                  <a:lnTo>
                    <a:pt x="190" y="112"/>
                  </a:lnTo>
                  <a:lnTo>
                    <a:pt x="219" y="171"/>
                  </a:lnTo>
                  <a:lnTo>
                    <a:pt x="229" y="212"/>
                  </a:lnTo>
                  <a:lnTo>
                    <a:pt x="231" y="230"/>
                  </a:lnTo>
                  <a:lnTo>
                    <a:pt x="226" y="271"/>
                  </a:lnTo>
                  <a:lnTo>
                    <a:pt x="198" y="357"/>
                  </a:lnTo>
                  <a:lnTo>
                    <a:pt x="140" y="468"/>
                  </a:lnTo>
                  <a:lnTo>
                    <a:pt x="129" y="487"/>
                  </a:lnTo>
                  <a:lnTo>
                    <a:pt x="0" y="461"/>
                  </a:lnTo>
                  <a:lnTo>
                    <a:pt x="103" y="0"/>
                  </a:lnTo>
                  <a:close/>
                </a:path>
              </a:pathLst>
            </a:custGeom>
            <a:solidFill>
              <a:srgbClr val="37556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75" name="Google Shape;175;p13"/>
            <p:cNvSpPr/>
            <p:nvPr/>
          </p:nvSpPr>
          <p:spPr>
            <a:xfrm>
              <a:off x="3404" y="3483"/>
              <a:ext cx="222" cy="140"/>
            </a:xfrm>
            <a:custGeom>
              <a:avLst/>
              <a:gdLst/>
              <a:ahLst/>
              <a:cxnLst/>
              <a:rect l="l" t="t" r="r" b="b"/>
              <a:pathLst>
                <a:path w="667" h="422" extrusionOk="0">
                  <a:moveTo>
                    <a:pt x="0" y="285"/>
                  </a:moveTo>
                  <a:lnTo>
                    <a:pt x="0" y="306"/>
                  </a:lnTo>
                  <a:lnTo>
                    <a:pt x="13" y="327"/>
                  </a:lnTo>
                  <a:lnTo>
                    <a:pt x="34" y="336"/>
                  </a:lnTo>
                  <a:lnTo>
                    <a:pt x="52" y="337"/>
                  </a:lnTo>
                  <a:lnTo>
                    <a:pt x="99" y="334"/>
                  </a:lnTo>
                  <a:lnTo>
                    <a:pt x="206" y="331"/>
                  </a:lnTo>
                  <a:lnTo>
                    <a:pt x="261" y="342"/>
                  </a:lnTo>
                  <a:lnTo>
                    <a:pt x="292" y="353"/>
                  </a:lnTo>
                  <a:lnTo>
                    <a:pt x="308" y="363"/>
                  </a:lnTo>
                  <a:lnTo>
                    <a:pt x="379" y="398"/>
                  </a:lnTo>
                  <a:lnTo>
                    <a:pt x="458" y="422"/>
                  </a:lnTo>
                  <a:lnTo>
                    <a:pt x="510" y="422"/>
                  </a:lnTo>
                  <a:lnTo>
                    <a:pt x="538" y="414"/>
                  </a:lnTo>
                  <a:lnTo>
                    <a:pt x="567" y="395"/>
                  </a:lnTo>
                  <a:lnTo>
                    <a:pt x="625" y="357"/>
                  </a:lnTo>
                  <a:lnTo>
                    <a:pt x="655" y="320"/>
                  </a:lnTo>
                  <a:lnTo>
                    <a:pt x="667" y="287"/>
                  </a:lnTo>
                  <a:lnTo>
                    <a:pt x="667" y="244"/>
                  </a:lnTo>
                  <a:lnTo>
                    <a:pt x="654" y="190"/>
                  </a:lnTo>
                  <a:lnTo>
                    <a:pt x="641" y="157"/>
                  </a:lnTo>
                  <a:lnTo>
                    <a:pt x="596" y="49"/>
                  </a:lnTo>
                  <a:lnTo>
                    <a:pt x="586" y="0"/>
                  </a:lnTo>
                  <a:lnTo>
                    <a:pt x="589" y="5"/>
                  </a:lnTo>
                  <a:lnTo>
                    <a:pt x="0" y="285"/>
                  </a:lnTo>
                  <a:lnTo>
                    <a:pt x="13" y="272"/>
                  </a:lnTo>
                  <a:lnTo>
                    <a:pt x="4" y="282"/>
                  </a:lnTo>
                  <a:lnTo>
                    <a:pt x="0" y="285"/>
                  </a:lnTo>
                  <a:close/>
                </a:path>
              </a:pathLst>
            </a:custGeom>
            <a:solidFill>
              <a:srgbClr val="37556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76" name="Google Shape;176;p13"/>
            <p:cNvSpPr/>
            <p:nvPr/>
          </p:nvSpPr>
          <p:spPr>
            <a:xfrm>
              <a:off x="3397" y="3228"/>
              <a:ext cx="239" cy="354"/>
            </a:xfrm>
            <a:custGeom>
              <a:avLst/>
              <a:gdLst/>
              <a:ahLst/>
              <a:cxnLst/>
              <a:rect l="l" t="t" r="r" b="b"/>
              <a:pathLst>
                <a:path w="719" h="1065" extrusionOk="0">
                  <a:moveTo>
                    <a:pt x="483" y="0"/>
                  </a:moveTo>
                  <a:lnTo>
                    <a:pt x="496" y="62"/>
                  </a:lnTo>
                  <a:lnTo>
                    <a:pt x="547" y="365"/>
                  </a:lnTo>
                  <a:lnTo>
                    <a:pt x="563" y="512"/>
                  </a:lnTo>
                  <a:lnTo>
                    <a:pt x="563" y="588"/>
                  </a:lnTo>
                  <a:lnTo>
                    <a:pt x="560" y="615"/>
                  </a:lnTo>
                  <a:lnTo>
                    <a:pt x="556" y="627"/>
                  </a:lnTo>
                  <a:lnTo>
                    <a:pt x="543" y="649"/>
                  </a:lnTo>
                  <a:lnTo>
                    <a:pt x="509" y="677"/>
                  </a:lnTo>
                  <a:lnTo>
                    <a:pt x="442" y="708"/>
                  </a:lnTo>
                  <a:lnTo>
                    <a:pt x="362" y="731"/>
                  </a:lnTo>
                  <a:lnTo>
                    <a:pt x="153" y="765"/>
                  </a:lnTo>
                  <a:lnTo>
                    <a:pt x="100" y="770"/>
                  </a:lnTo>
                  <a:lnTo>
                    <a:pt x="94" y="772"/>
                  </a:lnTo>
                  <a:lnTo>
                    <a:pt x="55" y="808"/>
                  </a:lnTo>
                  <a:lnTo>
                    <a:pt x="22" y="857"/>
                  </a:lnTo>
                  <a:lnTo>
                    <a:pt x="6" y="898"/>
                  </a:lnTo>
                  <a:lnTo>
                    <a:pt x="0" y="944"/>
                  </a:lnTo>
                  <a:lnTo>
                    <a:pt x="10" y="997"/>
                  </a:lnTo>
                  <a:lnTo>
                    <a:pt x="22" y="1024"/>
                  </a:lnTo>
                  <a:lnTo>
                    <a:pt x="55" y="1022"/>
                  </a:lnTo>
                  <a:lnTo>
                    <a:pt x="228" y="1013"/>
                  </a:lnTo>
                  <a:lnTo>
                    <a:pt x="354" y="1017"/>
                  </a:lnTo>
                  <a:lnTo>
                    <a:pt x="406" y="1024"/>
                  </a:lnTo>
                  <a:lnTo>
                    <a:pt x="498" y="1047"/>
                  </a:lnTo>
                  <a:lnTo>
                    <a:pt x="589" y="1065"/>
                  </a:lnTo>
                  <a:lnTo>
                    <a:pt x="618" y="1065"/>
                  </a:lnTo>
                  <a:lnTo>
                    <a:pt x="641" y="1056"/>
                  </a:lnTo>
                  <a:lnTo>
                    <a:pt x="657" y="1039"/>
                  </a:lnTo>
                  <a:lnTo>
                    <a:pt x="663" y="1024"/>
                  </a:lnTo>
                  <a:lnTo>
                    <a:pt x="667" y="1006"/>
                  </a:lnTo>
                  <a:lnTo>
                    <a:pt x="667" y="963"/>
                  </a:lnTo>
                  <a:lnTo>
                    <a:pt x="660" y="895"/>
                  </a:lnTo>
                  <a:lnTo>
                    <a:pt x="640" y="804"/>
                  </a:lnTo>
                  <a:lnTo>
                    <a:pt x="631" y="742"/>
                  </a:lnTo>
                  <a:lnTo>
                    <a:pt x="632" y="708"/>
                  </a:lnTo>
                  <a:lnTo>
                    <a:pt x="637" y="692"/>
                  </a:lnTo>
                  <a:lnTo>
                    <a:pt x="663" y="618"/>
                  </a:lnTo>
                  <a:lnTo>
                    <a:pt x="707" y="454"/>
                  </a:lnTo>
                  <a:lnTo>
                    <a:pt x="719" y="375"/>
                  </a:lnTo>
                  <a:lnTo>
                    <a:pt x="717" y="329"/>
                  </a:lnTo>
                  <a:lnTo>
                    <a:pt x="713" y="309"/>
                  </a:lnTo>
                  <a:lnTo>
                    <a:pt x="704" y="267"/>
                  </a:lnTo>
                  <a:lnTo>
                    <a:pt x="684" y="172"/>
                  </a:lnTo>
                  <a:lnTo>
                    <a:pt x="654" y="103"/>
                  </a:lnTo>
                  <a:lnTo>
                    <a:pt x="622" y="62"/>
                  </a:lnTo>
                  <a:lnTo>
                    <a:pt x="579" y="29"/>
                  </a:lnTo>
                  <a:lnTo>
                    <a:pt x="520" y="6"/>
                  </a:lnTo>
                  <a:lnTo>
                    <a:pt x="483" y="0"/>
                  </a:lnTo>
                  <a:close/>
                </a:path>
              </a:pathLst>
            </a:custGeom>
            <a:solidFill>
              <a:srgbClr val="31455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77" name="Google Shape;177;p13"/>
            <p:cNvSpPr/>
            <p:nvPr/>
          </p:nvSpPr>
          <p:spPr>
            <a:xfrm>
              <a:off x="3592" y="4133"/>
              <a:ext cx="256" cy="102"/>
            </a:xfrm>
            <a:custGeom>
              <a:avLst/>
              <a:gdLst/>
              <a:ahLst/>
              <a:cxnLst/>
              <a:rect l="l" t="t" r="r" b="b"/>
              <a:pathLst>
                <a:path w="769" h="307" extrusionOk="0">
                  <a:moveTo>
                    <a:pt x="0" y="153"/>
                  </a:moveTo>
                  <a:lnTo>
                    <a:pt x="0" y="179"/>
                  </a:lnTo>
                  <a:lnTo>
                    <a:pt x="1" y="189"/>
                  </a:lnTo>
                  <a:lnTo>
                    <a:pt x="10" y="206"/>
                  </a:lnTo>
                  <a:lnTo>
                    <a:pt x="24" y="220"/>
                  </a:lnTo>
                  <a:lnTo>
                    <a:pt x="42" y="229"/>
                  </a:lnTo>
                  <a:lnTo>
                    <a:pt x="52" y="231"/>
                  </a:lnTo>
                  <a:lnTo>
                    <a:pt x="91" y="228"/>
                  </a:lnTo>
                  <a:lnTo>
                    <a:pt x="154" y="219"/>
                  </a:lnTo>
                  <a:lnTo>
                    <a:pt x="203" y="222"/>
                  </a:lnTo>
                  <a:lnTo>
                    <a:pt x="230" y="231"/>
                  </a:lnTo>
                  <a:lnTo>
                    <a:pt x="343" y="252"/>
                  </a:lnTo>
                  <a:lnTo>
                    <a:pt x="489" y="290"/>
                  </a:lnTo>
                  <a:lnTo>
                    <a:pt x="576" y="305"/>
                  </a:lnTo>
                  <a:lnTo>
                    <a:pt x="615" y="307"/>
                  </a:lnTo>
                  <a:lnTo>
                    <a:pt x="652" y="305"/>
                  </a:lnTo>
                  <a:lnTo>
                    <a:pt x="697" y="291"/>
                  </a:lnTo>
                  <a:lnTo>
                    <a:pt x="720" y="275"/>
                  </a:lnTo>
                  <a:lnTo>
                    <a:pt x="740" y="254"/>
                  </a:lnTo>
                  <a:lnTo>
                    <a:pt x="754" y="226"/>
                  </a:lnTo>
                  <a:lnTo>
                    <a:pt x="767" y="173"/>
                  </a:lnTo>
                  <a:lnTo>
                    <a:pt x="769" y="128"/>
                  </a:lnTo>
                  <a:lnTo>
                    <a:pt x="769" y="0"/>
                  </a:lnTo>
                  <a:lnTo>
                    <a:pt x="0" y="153"/>
                  </a:lnTo>
                  <a:close/>
                </a:path>
              </a:pathLst>
            </a:custGeom>
            <a:solidFill>
              <a:srgbClr val="37556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78" name="Google Shape;178;p13"/>
            <p:cNvSpPr/>
            <p:nvPr/>
          </p:nvSpPr>
          <p:spPr>
            <a:xfrm>
              <a:off x="3592" y="3979"/>
              <a:ext cx="256" cy="237"/>
            </a:xfrm>
            <a:custGeom>
              <a:avLst/>
              <a:gdLst/>
              <a:ahLst/>
              <a:cxnLst/>
              <a:rect l="l" t="t" r="r" b="b"/>
              <a:pathLst>
                <a:path w="769" h="707" extrusionOk="0">
                  <a:moveTo>
                    <a:pt x="769" y="383"/>
                  </a:moveTo>
                  <a:lnTo>
                    <a:pt x="769" y="406"/>
                  </a:lnTo>
                  <a:lnTo>
                    <a:pt x="763" y="525"/>
                  </a:lnTo>
                  <a:lnTo>
                    <a:pt x="751" y="608"/>
                  </a:lnTo>
                  <a:lnTo>
                    <a:pt x="743" y="640"/>
                  </a:lnTo>
                  <a:lnTo>
                    <a:pt x="737" y="654"/>
                  </a:lnTo>
                  <a:lnTo>
                    <a:pt x="721" y="676"/>
                  </a:lnTo>
                  <a:lnTo>
                    <a:pt x="687" y="697"/>
                  </a:lnTo>
                  <a:lnTo>
                    <a:pt x="625" y="707"/>
                  </a:lnTo>
                  <a:lnTo>
                    <a:pt x="551" y="700"/>
                  </a:lnTo>
                  <a:lnTo>
                    <a:pt x="512" y="692"/>
                  </a:lnTo>
                  <a:lnTo>
                    <a:pt x="416" y="663"/>
                  </a:lnTo>
                  <a:lnTo>
                    <a:pt x="203" y="608"/>
                  </a:lnTo>
                  <a:lnTo>
                    <a:pt x="96" y="599"/>
                  </a:lnTo>
                  <a:lnTo>
                    <a:pt x="30" y="607"/>
                  </a:lnTo>
                  <a:lnTo>
                    <a:pt x="0" y="614"/>
                  </a:lnTo>
                  <a:lnTo>
                    <a:pt x="4" y="602"/>
                  </a:lnTo>
                  <a:lnTo>
                    <a:pt x="36" y="532"/>
                  </a:lnTo>
                  <a:lnTo>
                    <a:pt x="76" y="481"/>
                  </a:lnTo>
                  <a:lnTo>
                    <a:pt x="104" y="461"/>
                  </a:lnTo>
                  <a:lnTo>
                    <a:pt x="116" y="448"/>
                  </a:lnTo>
                  <a:lnTo>
                    <a:pt x="141" y="401"/>
                  </a:lnTo>
                  <a:lnTo>
                    <a:pt x="170" y="294"/>
                  </a:lnTo>
                  <a:lnTo>
                    <a:pt x="201" y="51"/>
                  </a:lnTo>
                  <a:lnTo>
                    <a:pt x="206" y="0"/>
                  </a:lnTo>
                  <a:lnTo>
                    <a:pt x="769" y="383"/>
                  </a:lnTo>
                  <a:close/>
                </a:path>
              </a:pathLst>
            </a:custGeom>
            <a:solidFill>
              <a:srgbClr val="31455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79" name="Google Shape;179;p13"/>
            <p:cNvSpPr/>
            <p:nvPr/>
          </p:nvSpPr>
          <p:spPr>
            <a:xfrm>
              <a:off x="2884" y="1023"/>
              <a:ext cx="460" cy="1007"/>
            </a:xfrm>
            <a:custGeom>
              <a:avLst/>
              <a:gdLst/>
              <a:ahLst/>
              <a:cxnLst/>
              <a:rect l="l" t="t" r="r" b="b"/>
              <a:pathLst>
                <a:path w="1382" h="3029" extrusionOk="0">
                  <a:moveTo>
                    <a:pt x="1382" y="137"/>
                  </a:moveTo>
                  <a:lnTo>
                    <a:pt x="1126" y="9"/>
                  </a:lnTo>
                  <a:lnTo>
                    <a:pt x="1125" y="8"/>
                  </a:lnTo>
                  <a:lnTo>
                    <a:pt x="1109" y="0"/>
                  </a:lnTo>
                  <a:lnTo>
                    <a:pt x="1086" y="15"/>
                  </a:lnTo>
                  <a:lnTo>
                    <a:pt x="1060" y="77"/>
                  </a:lnTo>
                  <a:lnTo>
                    <a:pt x="1050" y="137"/>
                  </a:lnTo>
                  <a:lnTo>
                    <a:pt x="1034" y="245"/>
                  </a:lnTo>
                  <a:lnTo>
                    <a:pt x="1001" y="372"/>
                  </a:lnTo>
                  <a:lnTo>
                    <a:pt x="969" y="424"/>
                  </a:lnTo>
                  <a:lnTo>
                    <a:pt x="940" y="455"/>
                  </a:lnTo>
                  <a:lnTo>
                    <a:pt x="922" y="470"/>
                  </a:lnTo>
                  <a:lnTo>
                    <a:pt x="884" y="499"/>
                  </a:lnTo>
                  <a:lnTo>
                    <a:pt x="825" y="556"/>
                  </a:lnTo>
                  <a:lnTo>
                    <a:pt x="776" y="620"/>
                  </a:lnTo>
                  <a:lnTo>
                    <a:pt x="736" y="687"/>
                  </a:lnTo>
                  <a:lnTo>
                    <a:pt x="717" y="725"/>
                  </a:lnTo>
                  <a:lnTo>
                    <a:pt x="673" y="815"/>
                  </a:lnTo>
                  <a:lnTo>
                    <a:pt x="557" y="1036"/>
                  </a:lnTo>
                  <a:lnTo>
                    <a:pt x="511" y="1109"/>
                  </a:lnTo>
                  <a:lnTo>
                    <a:pt x="474" y="1164"/>
                  </a:lnTo>
                  <a:lnTo>
                    <a:pt x="422" y="1236"/>
                  </a:lnTo>
                  <a:lnTo>
                    <a:pt x="395" y="1286"/>
                  </a:lnTo>
                  <a:lnTo>
                    <a:pt x="385" y="1314"/>
                  </a:lnTo>
                  <a:lnTo>
                    <a:pt x="356" y="1379"/>
                  </a:lnTo>
                  <a:lnTo>
                    <a:pt x="290" y="1494"/>
                  </a:lnTo>
                  <a:lnTo>
                    <a:pt x="259" y="1566"/>
                  </a:lnTo>
                  <a:lnTo>
                    <a:pt x="256" y="1596"/>
                  </a:lnTo>
                  <a:lnTo>
                    <a:pt x="244" y="1646"/>
                  </a:lnTo>
                  <a:lnTo>
                    <a:pt x="231" y="1711"/>
                  </a:lnTo>
                  <a:lnTo>
                    <a:pt x="205" y="1765"/>
                  </a:lnTo>
                  <a:lnTo>
                    <a:pt x="179" y="1801"/>
                  </a:lnTo>
                  <a:lnTo>
                    <a:pt x="151" y="1839"/>
                  </a:lnTo>
                  <a:lnTo>
                    <a:pt x="104" y="1932"/>
                  </a:lnTo>
                  <a:lnTo>
                    <a:pt x="65" y="2047"/>
                  </a:lnTo>
                  <a:lnTo>
                    <a:pt x="36" y="2195"/>
                  </a:lnTo>
                  <a:lnTo>
                    <a:pt x="26" y="2287"/>
                  </a:lnTo>
                  <a:lnTo>
                    <a:pt x="10" y="2489"/>
                  </a:lnTo>
                  <a:lnTo>
                    <a:pt x="0" y="2835"/>
                  </a:lnTo>
                  <a:lnTo>
                    <a:pt x="0" y="2876"/>
                  </a:lnTo>
                  <a:lnTo>
                    <a:pt x="13" y="2873"/>
                  </a:lnTo>
                  <a:lnTo>
                    <a:pt x="131" y="2863"/>
                  </a:lnTo>
                  <a:lnTo>
                    <a:pt x="256" y="2871"/>
                  </a:lnTo>
                  <a:lnTo>
                    <a:pt x="340" y="2891"/>
                  </a:lnTo>
                  <a:lnTo>
                    <a:pt x="396" y="2918"/>
                  </a:lnTo>
                  <a:lnTo>
                    <a:pt x="429" y="2943"/>
                  </a:lnTo>
                  <a:lnTo>
                    <a:pt x="457" y="2973"/>
                  </a:lnTo>
                  <a:lnTo>
                    <a:pt x="478" y="3009"/>
                  </a:lnTo>
                  <a:lnTo>
                    <a:pt x="487" y="3029"/>
                  </a:lnTo>
                  <a:lnTo>
                    <a:pt x="500" y="2981"/>
                  </a:lnTo>
                  <a:lnTo>
                    <a:pt x="595" y="2646"/>
                  </a:lnTo>
                  <a:lnTo>
                    <a:pt x="639" y="2518"/>
                  </a:lnTo>
                  <a:lnTo>
                    <a:pt x="768" y="2211"/>
                  </a:lnTo>
                  <a:lnTo>
                    <a:pt x="870" y="1955"/>
                  </a:lnTo>
                  <a:lnTo>
                    <a:pt x="893" y="1910"/>
                  </a:lnTo>
                  <a:lnTo>
                    <a:pt x="1025" y="1720"/>
                  </a:lnTo>
                  <a:lnTo>
                    <a:pt x="1277" y="1384"/>
                  </a:lnTo>
                  <a:lnTo>
                    <a:pt x="1331" y="1314"/>
                  </a:lnTo>
                  <a:lnTo>
                    <a:pt x="1382" y="137"/>
                  </a:lnTo>
                  <a:close/>
                </a:path>
              </a:pathLst>
            </a:custGeom>
            <a:solidFill>
              <a:srgbClr val="006F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80" name="Google Shape;180;p13"/>
            <p:cNvSpPr/>
            <p:nvPr/>
          </p:nvSpPr>
          <p:spPr>
            <a:xfrm>
              <a:off x="3814" y="1649"/>
              <a:ext cx="706" cy="792"/>
            </a:xfrm>
            <a:custGeom>
              <a:avLst/>
              <a:gdLst/>
              <a:ahLst/>
              <a:cxnLst/>
              <a:rect l="l" t="t" r="r" b="b"/>
              <a:pathLst>
                <a:path w="2124" h="2382" extrusionOk="0">
                  <a:moveTo>
                    <a:pt x="666" y="2382"/>
                  </a:moveTo>
                  <a:lnTo>
                    <a:pt x="692" y="2366"/>
                  </a:lnTo>
                  <a:lnTo>
                    <a:pt x="879" y="2275"/>
                  </a:lnTo>
                  <a:lnTo>
                    <a:pt x="1066" y="2208"/>
                  </a:lnTo>
                  <a:lnTo>
                    <a:pt x="1177" y="2177"/>
                  </a:lnTo>
                  <a:lnTo>
                    <a:pt x="1234" y="2164"/>
                  </a:lnTo>
                  <a:lnTo>
                    <a:pt x="1342" y="2157"/>
                  </a:lnTo>
                  <a:lnTo>
                    <a:pt x="1445" y="2167"/>
                  </a:lnTo>
                  <a:lnTo>
                    <a:pt x="1538" y="2190"/>
                  </a:lnTo>
                  <a:lnTo>
                    <a:pt x="1671" y="2239"/>
                  </a:lnTo>
                  <a:lnTo>
                    <a:pt x="1825" y="2307"/>
                  </a:lnTo>
                  <a:lnTo>
                    <a:pt x="1894" y="2330"/>
                  </a:lnTo>
                  <a:lnTo>
                    <a:pt x="2012" y="2362"/>
                  </a:lnTo>
                  <a:lnTo>
                    <a:pt x="2118" y="2382"/>
                  </a:lnTo>
                  <a:lnTo>
                    <a:pt x="2124" y="2382"/>
                  </a:lnTo>
                  <a:lnTo>
                    <a:pt x="1715" y="1280"/>
                  </a:lnTo>
                  <a:lnTo>
                    <a:pt x="998" y="0"/>
                  </a:lnTo>
                  <a:lnTo>
                    <a:pt x="0" y="589"/>
                  </a:lnTo>
                  <a:lnTo>
                    <a:pt x="666" y="2382"/>
                  </a:lnTo>
                  <a:close/>
                </a:path>
              </a:pathLst>
            </a:custGeom>
            <a:solidFill>
              <a:srgbClr val="00394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81" name="Google Shape;181;p13"/>
            <p:cNvSpPr/>
            <p:nvPr/>
          </p:nvSpPr>
          <p:spPr>
            <a:xfrm>
              <a:off x="3164" y="1914"/>
              <a:ext cx="935" cy="2222"/>
            </a:xfrm>
            <a:custGeom>
              <a:avLst/>
              <a:gdLst/>
              <a:ahLst/>
              <a:cxnLst/>
              <a:rect l="l" t="t" r="r" b="b"/>
              <a:pathLst>
                <a:path w="2812" h="6682" extrusionOk="0">
                  <a:moveTo>
                    <a:pt x="2690" y="102"/>
                  </a:moveTo>
                  <a:lnTo>
                    <a:pt x="2696" y="124"/>
                  </a:lnTo>
                  <a:lnTo>
                    <a:pt x="2743" y="367"/>
                  </a:lnTo>
                  <a:lnTo>
                    <a:pt x="2784" y="685"/>
                  </a:lnTo>
                  <a:lnTo>
                    <a:pt x="2804" y="942"/>
                  </a:lnTo>
                  <a:lnTo>
                    <a:pt x="2812" y="1231"/>
                  </a:lnTo>
                  <a:lnTo>
                    <a:pt x="2805" y="1548"/>
                  </a:lnTo>
                  <a:lnTo>
                    <a:pt x="2792" y="1715"/>
                  </a:lnTo>
                  <a:lnTo>
                    <a:pt x="2726" y="2506"/>
                  </a:lnTo>
                  <a:lnTo>
                    <a:pt x="2614" y="3908"/>
                  </a:lnTo>
                  <a:lnTo>
                    <a:pt x="2568" y="4598"/>
                  </a:lnTo>
                  <a:lnTo>
                    <a:pt x="2562" y="4761"/>
                  </a:lnTo>
                  <a:lnTo>
                    <a:pt x="2550" y="4889"/>
                  </a:lnTo>
                  <a:lnTo>
                    <a:pt x="2509" y="5230"/>
                  </a:lnTo>
                  <a:lnTo>
                    <a:pt x="2455" y="5595"/>
                  </a:lnTo>
                  <a:lnTo>
                    <a:pt x="2403" y="5897"/>
                  </a:lnTo>
                  <a:lnTo>
                    <a:pt x="2383" y="5991"/>
                  </a:lnTo>
                  <a:lnTo>
                    <a:pt x="2372" y="6031"/>
                  </a:lnTo>
                  <a:lnTo>
                    <a:pt x="2336" y="6129"/>
                  </a:lnTo>
                  <a:lnTo>
                    <a:pt x="2264" y="6299"/>
                  </a:lnTo>
                  <a:lnTo>
                    <a:pt x="2108" y="6620"/>
                  </a:lnTo>
                  <a:lnTo>
                    <a:pt x="2077" y="6682"/>
                  </a:lnTo>
                  <a:lnTo>
                    <a:pt x="2064" y="6662"/>
                  </a:lnTo>
                  <a:lnTo>
                    <a:pt x="1979" y="6586"/>
                  </a:lnTo>
                  <a:lnTo>
                    <a:pt x="1931" y="6555"/>
                  </a:lnTo>
                  <a:lnTo>
                    <a:pt x="1874" y="6528"/>
                  </a:lnTo>
                  <a:lnTo>
                    <a:pt x="1806" y="6508"/>
                  </a:lnTo>
                  <a:lnTo>
                    <a:pt x="1768" y="6502"/>
                  </a:lnTo>
                  <a:lnTo>
                    <a:pt x="1685" y="6495"/>
                  </a:lnTo>
                  <a:lnTo>
                    <a:pt x="1553" y="6499"/>
                  </a:lnTo>
                  <a:lnTo>
                    <a:pt x="1426" y="6521"/>
                  </a:lnTo>
                  <a:lnTo>
                    <a:pt x="1410" y="6528"/>
                  </a:lnTo>
                  <a:lnTo>
                    <a:pt x="1407" y="6499"/>
                  </a:lnTo>
                  <a:lnTo>
                    <a:pt x="1411" y="6309"/>
                  </a:lnTo>
                  <a:lnTo>
                    <a:pt x="1429" y="6181"/>
                  </a:lnTo>
                  <a:lnTo>
                    <a:pt x="1447" y="6089"/>
                  </a:lnTo>
                  <a:lnTo>
                    <a:pt x="1462" y="6041"/>
                  </a:lnTo>
                  <a:lnTo>
                    <a:pt x="1489" y="5939"/>
                  </a:lnTo>
                  <a:lnTo>
                    <a:pt x="1538" y="5687"/>
                  </a:lnTo>
                  <a:lnTo>
                    <a:pt x="1576" y="5409"/>
                  </a:lnTo>
                  <a:lnTo>
                    <a:pt x="1604" y="5137"/>
                  </a:lnTo>
                  <a:lnTo>
                    <a:pt x="1616" y="5017"/>
                  </a:lnTo>
                  <a:lnTo>
                    <a:pt x="1625" y="4883"/>
                  </a:lnTo>
                  <a:lnTo>
                    <a:pt x="1642" y="4473"/>
                  </a:lnTo>
                  <a:lnTo>
                    <a:pt x="1652" y="3983"/>
                  </a:lnTo>
                  <a:lnTo>
                    <a:pt x="1649" y="3515"/>
                  </a:lnTo>
                  <a:lnTo>
                    <a:pt x="1640" y="3328"/>
                  </a:lnTo>
                  <a:lnTo>
                    <a:pt x="1619" y="2956"/>
                  </a:lnTo>
                  <a:lnTo>
                    <a:pt x="1576" y="2412"/>
                  </a:lnTo>
                  <a:lnTo>
                    <a:pt x="1548" y="2172"/>
                  </a:lnTo>
                  <a:lnTo>
                    <a:pt x="1538" y="2124"/>
                  </a:lnTo>
                  <a:lnTo>
                    <a:pt x="1501" y="2022"/>
                  </a:lnTo>
                  <a:lnTo>
                    <a:pt x="1488" y="1996"/>
                  </a:lnTo>
                  <a:lnTo>
                    <a:pt x="1452" y="2069"/>
                  </a:lnTo>
                  <a:lnTo>
                    <a:pt x="1240" y="2461"/>
                  </a:lnTo>
                  <a:lnTo>
                    <a:pt x="1108" y="2668"/>
                  </a:lnTo>
                  <a:lnTo>
                    <a:pt x="1018" y="2791"/>
                  </a:lnTo>
                  <a:lnTo>
                    <a:pt x="975" y="2841"/>
                  </a:lnTo>
                  <a:lnTo>
                    <a:pt x="978" y="2857"/>
                  </a:lnTo>
                  <a:lnTo>
                    <a:pt x="998" y="2982"/>
                  </a:lnTo>
                  <a:lnTo>
                    <a:pt x="1001" y="3046"/>
                  </a:lnTo>
                  <a:lnTo>
                    <a:pt x="998" y="3119"/>
                  </a:lnTo>
                  <a:lnTo>
                    <a:pt x="978" y="3216"/>
                  </a:lnTo>
                  <a:lnTo>
                    <a:pt x="975" y="3226"/>
                  </a:lnTo>
                  <a:lnTo>
                    <a:pt x="982" y="3234"/>
                  </a:lnTo>
                  <a:lnTo>
                    <a:pt x="1017" y="3302"/>
                  </a:lnTo>
                  <a:lnTo>
                    <a:pt x="1041" y="3367"/>
                  </a:lnTo>
                  <a:lnTo>
                    <a:pt x="1051" y="3404"/>
                  </a:lnTo>
                  <a:lnTo>
                    <a:pt x="1049" y="3475"/>
                  </a:lnTo>
                  <a:lnTo>
                    <a:pt x="1047" y="3556"/>
                  </a:lnTo>
                  <a:lnTo>
                    <a:pt x="1062" y="3607"/>
                  </a:lnTo>
                  <a:lnTo>
                    <a:pt x="1077" y="3635"/>
                  </a:lnTo>
                  <a:lnTo>
                    <a:pt x="1109" y="3689"/>
                  </a:lnTo>
                  <a:lnTo>
                    <a:pt x="1203" y="3867"/>
                  </a:lnTo>
                  <a:lnTo>
                    <a:pt x="1247" y="3985"/>
                  </a:lnTo>
                  <a:lnTo>
                    <a:pt x="1272" y="4074"/>
                  </a:lnTo>
                  <a:lnTo>
                    <a:pt x="1282" y="4122"/>
                  </a:lnTo>
                  <a:lnTo>
                    <a:pt x="1299" y="4215"/>
                  </a:lnTo>
                  <a:lnTo>
                    <a:pt x="1314" y="4381"/>
                  </a:lnTo>
                  <a:lnTo>
                    <a:pt x="1311" y="4556"/>
                  </a:lnTo>
                  <a:lnTo>
                    <a:pt x="1308" y="4582"/>
                  </a:lnTo>
                  <a:lnTo>
                    <a:pt x="1305" y="4595"/>
                  </a:lnTo>
                  <a:lnTo>
                    <a:pt x="1254" y="4659"/>
                  </a:lnTo>
                  <a:lnTo>
                    <a:pt x="1203" y="4689"/>
                  </a:lnTo>
                  <a:lnTo>
                    <a:pt x="1157" y="4705"/>
                  </a:lnTo>
                  <a:lnTo>
                    <a:pt x="1129" y="4711"/>
                  </a:lnTo>
                  <a:lnTo>
                    <a:pt x="1014" y="4726"/>
                  </a:lnTo>
                  <a:lnTo>
                    <a:pt x="841" y="4735"/>
                  </a:lnTo>
                  <a:lnTo>
                    <a:pt x="821" y="4735"/>
                  </a:lnTo>
                  <a:lnTo>
                    <a:pt x="805" y="4695"/>
                  </a:lnTo>
                  <a:lnTo>
                    <a:pt x="722" y="4459"/>
                  </a:lnTo>
                  <a:lnTo>
                    <a:pt x="664" y="4278"/>
                  </a:lnTo>
                  <a:lnTo>
                    <a:pt x="643" y="4198"/>
                  </a:lnTo>
                  <a:lnTo>
                    <a:pt x="633" y="4160"/>
                  </a:lnTo>
                  <a:lnTo>
                    <a:pt x="604" y="4088"/>
                  </a:lnTo>
                  <a:lnTo>
                    <a:pt x="550" y="3986"/>
                  </a:lnTo>
                  <a:lnTo>
                    <a:pt x="418" y="3802"/>
                  </a:lnTo>
                  <a:lnTo>
                    <a:pt x="336" y="3687"/>
                  </a:lnTo>
                  <a:lnTo>
                    <a:pt x="293" y="3632"/>
                  </a:lnTo>
                  <a:lnTo>
                    <a:pt x="178" y="3479"/>
                  </a:lnTo>
                  <a:lnTo>
                    <a:pt x="94" y="3337"/>
                  </a:lnTo>
                  <a:lnTo>
                    <a:pt x="48" y="3234"/>
                  </a:lnTo>
                  <a:lnTo>
                    <a:pt x="15" y="3129"/>
                  </a:lnTo>
                  <a:lnTo>
                    <a:pt x="0" y="3023"/>
                  </a:lnTo>
                  <a:lnTo>
                    <a:pt x="3" y="2969"/>
                  </a:lnTo>
                  <a:lnTo>
                    <a:pt x="13" y="2866"/>
                  </a:lnTo>
                  <a:lnTo>
                    <a:pt x="41" y="2673"/>
                  </a:lnTo>
                  <a:lnTo>
                    <a:pt x="74" y="2500"/>
                  </a:lnTo>
                  <a:lnTo>
                    <a:pt x="111" y="2347"/>
                  </a:lnTo>
                  <a:lnTo>
                    <a:pt x="130" y="2278"/>
                  </a:lnTo>
                  <a:lnTo>
                    <a:pt x="144" y="2242"/>
                  </a:lnTo>
                  <a:lnTo>
                    <a:pt x="169" y="2154"/>
                  </a:lnTo>
                  <a:lnTo>
                    <a:pt x="201" y="1997"/>
                  </a:lnTo>
                  <a:lnTo>
                    <a:pt x="234" y="1771"/>
                  </a:lnTo>
                  <a:lnTo>
                    <a:pt x="265" y="1577"/>
                  </a:lnTo>
                  <a:lnTo>
                    <a:pt x="284" y="1509"/>
                  </a:lnTo>
                  <a:lnTo>
                    <a:pt x="360" y="1270"/>
                  </a:lnTo>
                  <a:lnTo>
                    <a:pt x="648" y="435"/>
                  </a:lnTo>
                  <a:lnTo>
                    <a:pt x="694" y="307"/>
                  </a:lnTo>
                  <a:lnTo>
                    <a:pt x="643" y="0"/>
                  </a:lnTo>
                  <a:lnTo>
                    <a:pt x="2690" y="102"/>
                  </a:lnTo>
                  <a:lnTo>
                    <a:pt x="2690" y="102"/>
                  </a:lnTo>
                  <a:close/>
                </a:path>
              </a:pathLst>
            </a:custGeom>
            <a:solidFill>
              <a:srgbClr val="006F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82" name="Google Shape;182;p13"/>
            <p:cNvSpPr/>
            <p:nvPr/>
          </p:nvSpPr>
          <p:spPr>
            <a:xfrm>
              <a:off x="3618" y="513"/>
              <a:ext cx="417" cy="665"/>
            </a:xfrm>
            <a:custGeom>
              <a:avLst/>
              <a:gdLst/>
              <a:ahLst/>
              <a:cxnLst/>
              <a:rect l="l" t="t" r="r" b="b"/>
              <a:pathLst>
                <a:path w="1254" h="2001" extrusionOk="0">
                  <a:moveTo>
                    <a:pt x="1254" y="746"/>
                  </a:moveTo>
                  <a:lnTo>
                    <a:pt x="1252" y="735"/>
                  </a:lnTo>
                  <a:lnTo>
                    <a:pt x="1239" y="708"/>
                  </a:lnTo>
                  <a:lnTo>
                    <a:pt x="1206" y="659"/>
                  </a:lnTo>
                  <a:lnTo>
                    <a:pt x="1120" y="561"/>
                  </a:lnTo>
                  <a:lnTo>
                    <a:pt x="1100" y="541"/>
                  </a:lnTo>
                  <a:lnTo>
                    <a:pt x="1151" y="490"/>
                  </a:lnTo>
                  <a:lnTo>
                    <a:pt x="1144" y="451"/>
                  </a:lnTo>
                  <a:lnTo>
                    <a:pt x="1121" y="369"/>
                  </a:lnTo>
                  <a:lnTo>
                    <a:pt x="1068" y="245"/>
                  </a:lnTo>
                  <a:lnTo>
                    <a:pt x="947" y="38"/>
                  </a:lnTo>
                  <a:lnTo>
                    <a:pt x="921" y="3"/>
                  </a:lnTo>
                  <a:lnTo>
                    <a:pt x="835" y="0"/>
                  </a:lnTo>
                  <a:lnTo>
                    <a:pt x="681" y="18"/>
                  </a:lnTo>
                  <a:lnTo>
                    <a:pt x="548" y="57"/>
                  </a:lnTo>
                  <a:lnTo>
                    <a:pt x="437" y="116"/>
                  </a:lnTo>
                  <a:lnTo>
                    <a:pt x="344" y="191"/>
                  </a:lnTo>
                  <a:lnTo>
                    <a:pt x="269" y="278"/>
                  </a:lnTo>
                  <a:lnTo>
                    <a:pt x="208" y="376"/>
                  </a:lnTo>
                  <a:lnTo>
                    <a:pt x="162" y="480"/>
                  </a:lnTo>
                  <a:lnTo>
                    <a:pt x="126" y="588"/>
                  </a:lnTo>
                  <a:lnTo>
                    <a:pt x="102" y="698"/>
                  </a:lnTo>
                  <a:lnTo>
                    <a:pt x="80" y="853"/>
                  </a:lnTo>
                  <a:lnTo>
                    <a:pt x="73" y="1111"/>
                  </a:lnTo>
                  <a:lnTo>
                    <a:pt x="76" y="1181"/>
                  </a:lnTo>
                  <a:lnTo>
                    <a:pt x="73" y="1226"/>
                  </a:lnTo>
                  <a:lnTo>
                    <a:pt x="51" y="1363"/>
                  </a:lnTo>
                  <a:lnTo>
                    <a:pt x="8" y="1575"/>
                  </a:lnTo>
                  <a:lnTo>
                    <a:pt x="0" y="1616"/>
                  </a:lnTo>
                  <a:lnTo>
                    <a:pt x="767" y="2001"/>
                  </a:lnTo>
                  <a:lnTo>
                    <a:pt x="767" y="1795"/>
                  </a:lnTo>
                  <a:lnTo>
                    <a:pt x="767" y="1745"/>
                  </a:lnTo>
                  <a:lnTo>
                    <a:pt x="767" y="1668"/>
                  </a:lnTo>
                  <a:lnTo>
                    <a:pt x="773" y="1570"/>
                  </a:lnTo>
                  <a:lnTo>
                    <a:pt x="784" y="1526"/>
                  </a:lnTo>
                  <a:lnTo>
                    <a:pt x="793" y="1514"/>
                  </a:lnTo>
                  <a:lnTo>
                    <a:pt x="812" y="1487"/>
                  </a:lnTo>
                  <a:lnTo>
                    <a:pt x="852" y="1446"/>
                  </a:lnTo>
                  <a:lnTo>
                    <a:pt x="895" y="1418"/>
                  </a:lnTo>
                  <a:lnTo>
                    <a:pt x="944" y="1396"/>
                  </a:lnTo>
                  <a:lnTo>
                    <a:pt x="971" y="1386"/>
                  </a:lnTo>
                  <a:lnTo>
                    <a:pt x="1042" y="1367"/>
                  </a:lnTo>
                  <a:lnTo>
                    <a:pt x="1144" y="1330"/>
                  </a:lnTo>
                  <a:lnTo>
                    <a:pt x="1176" y="1308"/>
                  </a:lnTo>
                  <a:lnTo>
                    <a:pt x="1197" y="1282"/>
                  </a:lnTo>
                  <a:lnTo>
                    <a:pt x="1206" y="1251"/>
                  </a:lnTo>
                  <a:lnTo>
                    <a:pt x="1202" y="1232"/>
                  </a:lnTo>
                  <a:lnTo>
                    <a:pt x="1199" y="1184"/>
                  </a:lnTo>
                  <a:lnTo>
                    <a:pt x="1190" y="1147"/>
                  </a:lnTo>
                  <a:lnTo>
                    <a:pt x="1195" y="1122"/>
                  </a:lnTo>
                  <a:lnTo>
                    <a:pt x="1202" y="1104"/>
                  </a:lnTo>
                  <a:lnTo>
                    <a:pt x="1209" y="1078"/>
                  </a:lnTo>
                  <a:lnTo>
                    <a:pt x="1206" y="1046"/>
                  </a:lnTo>
                  <a:lnTo>
                    <a:pt x="1183" y="1027"/>
                  </a:lnTo>
                  <a:lnTo>
                    <a:pt x="1177" y="1027"/>
                  </a:lnTo>
                  <a:lnTo>
                    <a:pt x="1183" y="1027"/>
                  </a:lnTo>
                  <a:lnTo>
                    <a:pt x="1206" y="1016"/>
                  </a:lnTo>
                  <a:lnTo>
                    <a:pt x="1209" y="994"/>
                  </a:lnTo>
                  <a:lnTo>
                    <a:pt x="1202" y="977"/>
                  </a:lnTo>
                  <a:lnTo>
                    <a:pt x="1193" y="957"/>
                  </a:lnTo>
                  <a:lnTo>
                    <a:pt x="1183" y="914"/>
                  </a:lnTo>
                  <a:lnTo>
                    <a:pt x="1177" y="857"/>
                  </a:lnTo>
                  <a:lnTo>
                    <a:pt x="1177" y="849"/>
                  </a:lnTo>
                  <a:lnTo>
                    <a:pt x="1186" y="844"/>
                  </a:lnTo>
                  <a:lnTo>
                    <a:pt x="1229" y="813"/>
                  </a:lnTo>
                  <a:lnTo>
                    <a:pt x="1251" y="772"/>
                  </a:lnTo>
                  <a:lnTo>
                    <a:pt x="1254" y="746"/>
                  </a:lnTo>
                  <a:close/>
                </a:path>
              </a:pathLst>
            </a:custGeom>
            <a:solidFill>
              <a:srgbClr val="EABB9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83" name="Google Shape;183;p13"/>
            <p:cNvSpPr/>
            <p:nvPr/>
          </p:nvSpPr>
          <p:spPr>
            <a:xfrm>
              <a:off x="3438" y="1018"/>
              <a:ext cx="758" cy="998"/>
            </a:xfrm>
            <a:custGeom>
              <a:avLst/>
              <a:gdLst/>
              <a:ahLst/>
              <a:cxnLst/>
              <a:rect l="l" t="t" r="r" b="b"/>
              <a:pathLst>
                <a:path w="2279" h="3003" extrusionOk="0">
                  <a:moveTo>
                    <a:pt x="769" y="26"/>
                  </a:moveTo>
                  <a:lnTo>
                    <a:pt x="1050" y="128"/>
                  </a:lnTo>
                  <a:lnTo>
                    <a:pt x="1536" y="128"/>
                  </a:lnTo>
                  <a:lnTo>
                    <a:pt x="1623" y="419"/>
                  </a:lnTo>
                  <a:lnTo>
                    <a:pt x="2023" y="1760"/>
                  </a:lnTo>
                  <a:lnTo>
                    <a:pt x="2239" y="2468"/>
                  </a:lnTo>
                  <a:lnTo>
                    <a:pt x="2279" y="2585"/>
                  </a:lnTo>
                  <a:lnTo>
                    <a:pt x="2246" y="2499"/>
                  </a:lnTo>
                  <a:lnTo>
                    <a:pt x="2096" y="2059"/>
                  </a:lnTo>
                  <a:lnTo>
                    <a:pt x="2032" y="1892"/>
                  </a:lnTo>
                  <a:lnTo>
                    <a:pt x="2010" y="1849"/>
                  </a:lnTo>
                  <a:lnTo>
                    <a:pt x="2000" y="1841"/>
                  </a:lnTo>
                  <a:lnTo>
                    <a:pt x="1997" y="1843"/>
                  </a:lnTo>
                  <a:lnTo>
                    <a:pt x="1990" y="1878"/>
                  </a:lnTo>
                  <a:lnTo>
                    <a:pt x="1986" y="2002"/>
                  </a:lnTo>
                  <a:lnTo>
                    <a:pt x="1997" y="2265"/>
                  </a:lnTo>
                  <a:lnTo>
                    <a:pt x="2010" y="2566"/>
                  </a:lnTo>
                  <a:lnTo>
                    <a:pt x="2009" y="2749"/>
                  </a:lnTo>
                  <a:lnTo>
                    <a:pt x="1996" y="2862"/>
                  </a:lnTo>
                  <a:lnTo>
                    <a:pt x="1983" y="2922"/>
                  </a:lnTo>
                  <a:lnTo>
                    <a:pt x="1963" y="2965"/>
                  </a:lnTo>
                  <a:lnTo>
                    <a:pt x="1937" y="2991"/>
                  </a:lnTo>
                  <a:lnTo>
                    <a:pt x="1921" y="2996"/>
                  </a:lnTo>
                  <a:lnTo>
                    <a:pt x="1800" y="3000"/>
                  </a:lnTo>
                  <a:lnTo>
                    <a:pt x="1561" y="3003"/>
                  </a:lnTo>
                  <a:lnTo>
                    <a:pt x="1201" y="2994"/>
                  </a:lnTo>
                  <a:lnTo>
                    <a:pt x="720" y="2961"/>
                  </a:lnTo>
                  <a:lnTo>
                    <a:pt x="241" y="2905"/>
                  </a:lnTo>
                  <a:lnTo>
                    <a:pt x="0" y="2867"/>
                  </a:lnTo>
                  <a:lnTo>
                    <a:pt x="359" y="0"/>
                  </a:lnTo>
                  <a:lnTo>
                    <a:pt x="769" y="26"/>
                  </a:lnTo>
                  <a:close/>
                </a:path>
              </a:pathLst>
            </a:custGeom>
            <a:solidFill>
              <a:srgbClr val="C0CCD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84" name="Google Shape;184;p13"/>
            <p:cNvSpPr/>
            <p:nvPr/>
          </p:nvSpPr>
          <p:spPr>
            <a:xfrm>
              <a:off x="3201" y="971"/>
              <a:ext cx="373" cy="1588"/>
            </a:xfrm>
            <a:custGeom>
              <a:avLst/>
              <a:gdLst/>
              <a:ahLst/>
              <a:cxnLst/>
              <a:rect l="l" t="t" r="r" b="b"/>
              <a:pathLst>
                <a:path w="1121" h="4775" extrusionOk="0">
                  <a:moveTo>
                    <a:pt x="1019" y="1550"/>
                  </a:moveTo>
                  <a:lnTo>
                    <a:pt x="1009" y="1645"/>
                  </a:lnTo>
                  <a:lnTo>
                    <a:pt x="954" y="2143"/>
                  </a:lnTo>
                  <a:lnTo>
                    <a:pt x="911" y="2478"/>
                  </a:lnTo>
                  <a:lnTo>
                    <a:pt x="891" y="2599"/>
                  </a:lnTo>
                  <a:lnTo>
                    <a:pt x="877" y="2660"/>
                  </a:lnTo>
                  <a:lnTo>
                    <a:pt x="816" y="2853"/>
                  </a:lnTo>
                  <a:lnTo>
                    <a:pt x="671" y="3247"/>
                  </a:lnTo>
                  <a:lnTo>
                    <a:pt x="430" y="3842"/>
                  </a:lnTo>
                  <a:lnTo>
                    <a:pt x="227" y="4313"/>
                  </a:lnTo>
                  <a:lnTo>
                    <a:pt x="174" y="4417"/>
                  </a:lnTo>
                  <a:lnTo>
                    <a:pt x="138" y="4483"/>
                  </a:lnTo>
                  <a:lnTo>
                    <a:pt x="88" y="4610"/>
                  </a:lnTo>
                  <a:lnTo>
                    <a:pt x="49" y="4752"/>
                  </a:lnTo>
                  <a:lnTo>
                    <a:pt x="46" y="4775"/>
                  </a:lnTo>
                  <a:lnTo>
                    <a:pt x="33" y="4726"/>
                  </a:lnTo>
                  <a:lnTo>
                    <a:pt x="3" y="4506"/>
                  </a:lnTo>
                  <a:lnTo>
                    <a:pt x="0" y="4405"/>
                  </a:lnTo>
                  <a:lnTo>
                    <a:pt x="7" y="4303"/>
                  </a:lnTo>
                  <a:lnTo>
                    <a:pt x="29" y="4205"/>
                  </a:lnTo>
                  <a:lnTo>
                    <a:pt x="46" y="4161"/>
                  </a:lnTo>
                  <a:lnTo>
                    <a:pt x="65" y="4110"/>
                  </a:lnTo>
                  <a:lnTo>
                    <a:pt x="101" y="3952"/>
                  </a:lnTo>
                  <a:lnTo>
                    <a:pt x="151" y="3626"/>
                  </a:lnTo>
                  <a:lnTo>
                    <a:pt x="209" y="3137"/>
                  </a:lnTo>
                  <a:lnTo>
                    <a:pt x="245" y="2838"/>
                  </a:lnTo>
                  <a:lnTo>
                    <a:pt x="266" y="2707"/>
                  </a:lnTo>
                  <a:lnTo>
                    <a:pt x="276" y="2676"/>
                  </a:lnTo>
                  <a:lnTo>
                    <a:pt x="284" y="2608"/>
                  </a:lnTo>
                  <a:lnTo>
                    <a:pt x="281" y="2386"/>
                  </a:lnTo>
                  <a:lnTo>
                    <a:pt x="266" y="2098"/>
                  </a:lnTo>
                  <a:lnTo>
                    <a:pt x="253" y="1781"/>
                  </a:lnTo>
                  <a:lnTo>
                    <a:pt x="250" y="1626"/>
                  </a:lnTo>
                  <a:lnTo>
                    <a:pt x="248" y="1453"/>
                  </a:lnTo>
                  <a:lnTo>
                    <a:pt x="219" y="992"/>
                  </a:lnTo>
                  <a:lnTo>
                    <a:pt x="161" y="320"/>
                  </a:lnTo>
                  <a:lnTo>
                    <a:pt x="148" y="191"/>
                  </a:lnTo>
                  <a:lnTo>
                    <a:pt x="245" y="160"/>
                  </a:lnTo>
                  <a:lnTo>
                    <a:pt x="641" y="53"/>
                  </a:lnTo>
                  <a:lnTo>
                    <a:pt x="806" y="20"/>
                  </a:lnTo>
                  <a:lnTo>
                    <a:pt x="957" y="0"/>
                  </a:lnTo>
                  <a:lnTo>
                    <a:pt x="1051" y="0"/>
                  </a:lnTo>
                  <a:lnTo>
                    <a:pt x="1101" y="6"/>
                  </a:lnTo>
                  <a:lnTo>
                    <a:pt x="1121" y="13"/>
                  </a:lnTo>
                  <a:lnTo>
                    <a:pt x="1019" y="1550"/>
                  </a:lnTo>
                  <a:close/>
                </a:path>
              </a:pathLst>
            </a:custGeom>
            <a:solidFill>
              <a:srgbClr val="00526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85" name="Google Shape;185;p13"/>
            <p:cNvSpPr/>
            <p:nvPr/>
          </p:nvSpPr>
          <p:spPr>
            <a:xfrm>
              <a:off x="4240" y="603"/>
              <a:ext cx="60" cy="47"/>
            </a:xfrm>
            <a:custGeom>
              <a:avLst/>
              <a:gdLst/>
              <a:ahLst/>
              <a:cxnLst/>
              <a:rect l="l" t="t" r="r" b="b"/>
              <a:pathLst>
                <a:path w="179" h="142" extrusionOk="0">
                  <a:moveTo>
                    <a:pt x="0" y="142"/>
                  </a:moveTo>
                  <a:lnTo>
                    <a:pt x="0" y="131"/>
                  </a:lnTo>
                  <a:lnTo>
                    <a:pt x="6" y="66"/>
                  </a:lnTo>
                  <a:lnTo>
                    <a:pt x="16" y="27"/>
                  </a:lnTo>
                  <a:lnTo>
                    <a:pt x="25" y="16"/>
                  </a:lnTo>
                  <a:lnTo>
                    <a:pt x="44" y="6"/>
                  </a:lnTo>
                  <a:lnTo>
                    <a:pt x="77" y="0"/>
                  </a:lnTo>
                  <a:lnTo>
                    <a:pt x="110" y="14"/>
                  </a:lnTo>
                  <a:lnTo>
                    <a:pt x="152" y="56"/>
                  </a:lnTo>
                  <a:lnTo>
                    <a:pt x="179" y="92"/>
                  </a:lnTo>
                  <a:lnTo>
                    <a:pt x="0" y="142"/>
                  </a:lnTo>
                  <a:close/>
                </a:path>
              </a:pathLst>
            </a:custGeom>
            <a:solidFill>
              <a:srgbClr val="FABB3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86" name="Google Shape;186;p13"/>
            <p:cNvSpPr/>
            <p:nvPr/>
          </p:nvSpPr>
          <p:spPr>
            <a:xfrm>
              <a:off x="4049" y="676"/>
              <a:ext cx="166" cy="77"/>
            </a:xfrm>
            <a:custGeom>
              <a:avLst/>
              <a:gdLst/>
              <a:ahLst/>
              <a:cxnLst/>
              <a:rect l="l" t="t" r="r" b="b"/>
              <a:pathLst>
                <a:path w="497" h="231" extrusionOk="0">
                  <a:moveTo>
                    <a:pt x="36" y="51"/>
                  </a:moveTo>
                  <a:lnTo>
                    <a:pt x="27" y="52"/>
                  </a:lnTo>
                  <a:lnTo>
                    <a:pt x="10" y="69"/>
                  </a:lnTo>
                  <a:lnTo>
                    <a:pt x="0" y="98"/>
                  </a:lnTo>
                  <a:lnTo>
                    <a:pt x="3" y="134"/>
                  </a:lnTo>
                  <a:lnTo>
                    <a:pt x="10" y="153"/>
                  </a:lnTo>
                  <a:lnTo>
                    <a:pt x="11" y="172"/>
                  </a:lnTo>
                  <a:lnTo>
                    <a:pt x="20" y="200"/>
                  </a:lnTo>
                  <a:lnTo>
                    <a:pt x="34" y="220"/>
                  </a:lnTo>
                  <a:lnTo>
                    <a:pt x="52" y="229"/>
                  </a:lnTo>
                  <a:lnTo>
                    <a:pt x="62" y="231"/>
                  </a:lnTo>
                  <a:lnTo>
                    <a:pt x="446" y="205"/>
                  </a:lnTo>
                  <a:lnTo>
                    <a:pt x="455" y="203"/>
                  </a:lnTo>
                  <a:lnTo>
                    <a:pt x="474" y="186"/>
                  </a:lnTo>
                  <a:lnTo>
                    <a:pt x="488" y="157"/>
                  </a:lnTo>
                  <a:lnTo>
                    <a:pt x="497" y="121"/>
                  </a:lnTo>
                  <a:lnTo>
                    <a:pt x="497" y="102"/>
                  </a:lnTo>
                  <a:lnTo>
                    <a:pt x="497" y="84"/>
                  </a:lnTo>
                  <a:lnTo>
                    <a:pt x="487" y="48"/>
                  </a:lnTo>
                  <a:lnTo>
                    <a:pt x="468" y="19"/>
                  </a:lnTo>
                  <a:lnTo>
                    <a:pt x="439" y="2"/>
                  </a:lnTo>
                  <a:lnTo>
                    <a:pt x="420" y="0"/>
                  </a:lnTo>
                  <a:lnTo>
                    <a:pt x="36" y="51"/>
                  </a:lnTo>
                  <a:close/>
                </a:path>
              </a:pathLst>
            </a:custGeom>
            <a:solidFill>
              <a:srgbClr val="2D405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87" name="Google Shape;187;p13"/>
            <p:cNvSpPr/>
            <p:nvPr/>
          </p:nvSpPr>
          <p:spPr>
            <a:xfrm>
              <a:off x="4101" y="632"/>
              <a:ext cx="284" cy="130"/>
            </a:xfrm>
            <a:custGeom>
              <a:avLst/>
              <a:gdLst/>
              <a:ahLst/>
              <a:cxnLst/>
              <a:rect l="l" t="t" r="r" b="b"/>
              <a:pathLst>
                <a:path w="854" h="388" extrusionOk="0">
                  <a:moveTo>
                    <a:pt x="61" y="106"/>
                  </a:moveTo>
                  <a:lnTo>
                    <a:pt x="51" y="106"/>
                  </a:lnTo>
                  <a:lnTo>
                    <a:pt x="35" y="113"/>
                  </a:lnTo>
                  <a:lnTo>
                    <a:pt x="15" y="134"/>
                  </a:lnTo>
                  <a:lnTo>
                    <a:pt x="0" y="177"/>
                  </a:lnTo>
                  <a:lnTo>
                    <a:pt x="2" y="232"/>
                  </a:lnTo>
                  <a:lnTo>
                    <a:pt x="9" y="260"/>
                  </a:lnTo>
                  <a:lnTo>
                    <a:pt x="11" y="296"/>
                  </a:lnTo>
                  <a:lnTo>
                    <a:pt x="28" y="347"/>
                  </a:lnTo>
                  <a:lnTo>
                    <a:pt x="57" y="376"/>
                  </a:lnTo>
                  <a:lnTo>
                    <a:pt x="93" y="387"/>
                  </a:lnTo>
                  <a:lnTo>
                    <a:pt x="111" y="388"/>
                  </a:lnTo>
                  <a:lnTo>
                    <a:pt x="776" y="337"/>
                  </a:lnTo>
                  <a:lnTo>
                    <a:pt x="787" y="337"/>
                  </a:lnTo>
                  <a:lnTo>
                    <a:pt x="804" y="329"/>
                  </a:lnTo>
                  <a:lnTo>
                    <a:pt x="824" y="308"/>
                  </a:lnTo>
                  <a:lnTo>
                    <a:pt x="844" y="260"/>
                  </a:lnTo>
                  <a:lnTo>
                    <a:pt x="853" y="196"/>
                  </a:lnTo>
                  <a:lnTo>
                    <a:pt x="854" y="158"/>
                  </a:lnTo>
                  <a:lnTo>
                    <a:pt x="853" y="119"/>
                  </a:lnTo>
                  <a:lnTo>
                    <a:pt x="835" y="56"/>
                  </a:lnTo>
                  <a:lnTo>
                    <a:pt x="807" y="13"/>
                  </a:lnTo>
                  <a:lnTo>
                    <a:pt x="779" y="0"/>
                  </a:lnTo>
                  <a:lnTo>
                    <a:pt x="761" y="0"/>
                  </a:lnTo>
                  <a:lnTo>
                    <a:pt x="752" y="4"/>
                  </a:lnTo>
                  <a:lnTo>
                    <a:pt x="61" y="106"/>
                  </a:lnTo>
                  <a:close/>
                </a:path>
              </a:pathLst>
            </a:custGeom>
            <a:solidFill>
              <a:srgbClr val="2D405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88" name="Google Shape;188;p13"/>
            <p:cNvSpPr/>
            <p:nvPr/>
          </p:nvSpPr>
          <p:spPr>
            <a:xfrm>
              <a:off x="4324" y="628"/>
              <a:ext cx="53" cy="119"/>
            </a:xfrm>
            <a:custGeom>
              <a:avLst/>
              <a:gdLst/>
              <a:ahLst/>
              <a:cxnLst/>
              <a:rect l="l" t="t" r="r" b="b"/>
              <a:pathLst>
                <a:path w="159" h="356" extrusionOk="0">
                  <a:moveTo>
                    <a:pt x="156" y="170"/>
                  </a:moveTo>
                  <a:lnTo>
                    <a:pt x="159" y="206"/>
                  </a:lnTo>
                  <a:lnTo>
                    <a:pt x="154" y="271"/>
                  </a:lnTo>
                  <a:lnTo>
                    <a:pt x="140" y="321"/>
                  </a:lnTo>
                  <a:lnTo>
                    <a:pt x="116" y="352"/>
                  </a:lnTo>
                  <a:lnTo>
                    <a:pt x="100" y="356"/>
                  </a:lnTo>
                  <a:lnTo>
                    <a:pt x="84" y="356"/>
                  </a:lnTo>
                  <a:lnTo>
                    <a:pt x="54" y="331"/>
                  </a:lnTo>
                  <a:lnTo>
                    <a:pt x="28" y="285"/>
                  </a:lnTo>
                  <a:lnTo>
                    <a:pt x="9" y="223"/>
                  </a:lnTo>
                  <a:lnTo>
                    <a:pt x="3" y="187"/>
                  </a:lnTo>
                  <a:lnTo>
                    <a:pt x="0" y="150"/>
                  </a:lnTo>
                  <a:lnTo>
                    <a:pt x="5" y="85"/>
                  </a:lnTo>
                  <a:lnTo>
                    <a:pt x="19" y="35"/>
                  </a:lnTo>
                  <a:lnTo>
                    <a:pt x="44" y="4"/>
                  </a:lnTo>
                  <a:lnTo>
                    <a:pt x="59" y="0"/>
                  </a:lnTo>
                  <a:lnTo>
                    <a:pt x="75" y="2"/>
                  </a:lnTo>
                  <a:lnTo>
                    <a:pt x="105" y="25"/>
                  </a:lnTo>
                  <a:lnTo>
                    <a:pt x="131" y="71"/>
                  </a:lnTo>
                  <a:lnTo>
                    <a:pt x="150" y="134"/>
                  </a:lnTo>
                  <a:lnTo>
                    <a:pt x="156" y="170"/>
                  </a:lnTo>
                  <a:close/>
                </a:path>
              </a:pathLst>
            </a:custGeom>
            <a:solidFill>
              <a:srgbClr val="31455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89" name="Google Shape;189;p13"/>
            <p:cNvSpPr/>
            <p:nvPr/>
          </p:nvSpPr>
          <p:spPr>
            <a:xfrm>
              <a:off x="4327" y="652"/>
              <a:ext cx="35" cy="85"/>
            </a:xfrm>
            <a:custGeom>
              <a:avLst/>
              <a:gdLst/>
              <a:ahLst/>
              <a:cxnLst/>
              <a:rect l="l" t="t" r="r" b="b"/>
              <a:pathLst>
                <a:path w="105" h="254" extrusionOk="0">
                  <a:moveTo>
                    <a:pt x="104" y="121"/>
                  </a:moveTo>
                  <a:lnTo>
                    <a:pt x="105" y="147"/>
                  </a:lnTo>
                  <a:lnTo>
                    <a:pt x="104" y="193"/>
                  </a:lnTo>
                  <a:lnTo>
                    <a:pt x="94" y="229"/>
                  </a:lnTo>
                  <a:lnTo>
                    <a:pt x="78" y="251"/>
                  </a:lnTo>
                  <a:lnTo>
                    <a:pt x="66" y="254"/>
                  </a:lnTo>
                  <a:lnTo>
                    <a:pt x="56" y="254"/>
                  </a:lnTo>
                  <a:lnTo>
                    <a:pt x="36" y="236"/>
                  </a:lnTo>
                  <a:lnTo>
                    <a:pt x="19" y="203"/>
                  </a:lnTo>
                  <a:lnTo>
                    <a:pt x="6" y="159"/>
                  </a:lnTo>
                  <a:lnTo>
                    <a:pt x="1" y="133"/>
                  </a:lnTo>
                  <a:lnTo>
                    <a:pt x="0" y="107"/>
                  </a:lnTo>
                  <a:lnTo>
                    <a:pt x="1" y="61"/>
                  </a:lnTo>
                  <a:lnTo>
                    <a:pt x="12" y="25"/>
                  </a:lnTo>
                  <a:lnTo>
                    <a:pt x="27" y="3"/>
                  </a:lnTo>
                  <a:lnTo>
                    <a:pt x="37" y="0"/>
                  </a:lnTo>
                  <a:lnTo>
                    <a:pt x="49" y="0"/>
                  </a:lnTo>
                  <a:lnTo>
                    <a:pt x="69" y="17"/>
                  </a:lnTo>
                  <a:lnTo>
                    <a:pt x="86" y="51"/>
                  </a:lnTo>
                  <a:lnTo>
                    <a:pt x="99" y="95"/>
                  </a:lnTo>
                  <a:lnTo>
                    <a:pt x="104" y="121"/>
                  </a:lnTo>
                  <a:close/>
                </a:path>
              </a:pathLst>
            </a:custGeom>
            <a:solidFill>
              <a:srgbClr val="5DCAE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90" name="Google Shape;190;p13"/>
            <p:cNvSpPr/>
            <p:nvPr/>
          </p:nvSpPr>
          <p:spPr>
            <a:xfrm>
              <a:off x="4349" y="662"/>
              <a:ext cx="18" cy="35"/>
            </a:xfrm>
            <a:custGeom>
              <a:avLst/>
              <a:gdLst/>
              <a:ahLst/>
              <a:cxnLst/>
              <a:rect l="l" t="t" r="r" b="b"/>
              <a:pathLst>
                <a:path w="52" h="103" extrusionOk="0">
                  <a:moveTo>
                    <a:pt x="52" y="49"/>
                  </a:moveTo>
                  <a:lnTo>
                    <a:pt x="52" y="70"/>
                  </a:lnTo>
                  <a:lnTo>
                    <a:pt x="42" y="98"/>
                  </a:lnTo>
                  <a:lnTo>
                    <a:pt x="32" y="103"/>
                  </a:lnTo>
                  <a:lnTo>
                    <a:pt x="22" y="101"/>
                  </a:lnTo>
                  <a:lnTo>
                    <a:pt x="5" y="75"/>
                  </a:lnTo>
                  <a:lnTo>
                    <a:pt x="0" y="55"/>
                  </a:lnTo>
                  <a:lnTo>
                    <a:pt x="0" y="34"/>
                  </a:lnTo>
                  <a:lnTo>
                    <a:pt x="10" y="5"/>
                  </a:lnTo>
                  <a:lnTo>
                    <a:pt x="20" y="0"/>
                  </a:lnTo>
                  <a:lnTo>
                    <a:pt x="30" y="3"/>
                  </a:lnTo>
                  <a:lnTo>
                    <a:pt x="48" y="29"/>
                  </a:lnTo>
                  <a:lnTo>
                    <a:pt x="52" y="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91" name="Google Shape;191;p13"/>
            <p:cNvSpPr/>
            <p:nvPr/>
          </p:nvSpPr>
          <p:spPr>
            <a:xfrm>
              <a:off x="4325" y="634"/>
              <a:ext cx="60" cy="111"/>
            </a:xfrm>
            <a:custGeom>
              <a:avLst/>
              <a:gdLst/>
              <a:ahLst/>
              <a:cxnLst/>
              <a:rect l="l" t="t" r="r" b="b"/>
              <a:pathLst>
                <a:path w="180" h="333" extrusionOk="0">
                  <a:moveTo>
                    <a:pt x="78" y="0"/>
                  </a:moveTo>
                  <a:lnTo>
                    <a:pt x="78" y="0"/>
                  </a:lnTo>
                  <a:lnTo>
                    <a:pt x="68" y="0"/>
                  </a:lnTo>
                  <a:lnTo>
                    <a:pt x="51" y="7"/>
                  </a:lnTo>
                  <a:lnTo>
                    <a:pt x="30" y="29"/>
                  </a:lnTo>
                  <a:lnTo>
                    <a:pt x="12" y="76"/>
                  </a:lnTo>
                  <a:lnTo>
                    <a:pt x="2" y="141"/>
                  </a:lnTo>
                  <a:lnTo>
                    <a:pt x="0" y="179"/>
                  </a:lnTo>
                  <a:lnTo>
                    <a:pt x="2" y="216"/>
                  </a:lnTo>
                  <a:lnTo>
                    <a:pt x="19" y="274"/>
                  </a:lnTo>
                  <a:lnTo>
                    <a:pt x="48" y="312"/>
                  </a:lnTo>
                  <a:lnTo>
                    <a:pt x="84" y="331"/>
                  </a:lnTo>
                  <a:lnTo>
                    <a:pt x="102" y="333"/>
                  </a:lnTo>
                  <a:lnTo>
                    <a:pt x="102" y="333"/>
                  </a:lnTo>
                  <a:lnTo>
                    <a:pt x="113" y="333"/>
                  </a:lnTo>
                  <a:lnTo>
                    <a:pt x="130" y="325"/>
                  </a:lnTo>
                  <a:lnTo>
                    <a:pt x="150" y="304"/>
                  </a:lnTo>
                  <a:lnTo>
                    <a:pt x="170" y="256"/>
                  </a:lnTo>
                  <a:lnTo>
                    <a:pt x="179" y="192"/>
                  </a:lnTo>
                  <a:lnTo>
                    <a:pt x="180" y="154"/>
                  </a:lnTo>
                  <a:lnTo>
                    <a:pt x="160" y="96"/>
                  </a:lnTo>
                  <a:lnTo>
                    <a:pt x="126" y="27"/>
                  </a:lnTo>
                  <a:lnTo>
                    <a:pt x="95" y="3"/>
                  </a:lnTo>
                  <a:lnTo>
                    <a:pt x="78" y="0"/>
                  </a:lnTo>
                  <a:close/>
                  <a:moveTo>
                    <a:pt x="78" y="26"/>
                  </a:moveTo>
                  <a:lnTo>
                    <a:pt x="78" y="26"/>
                  </a:lnTo>
                  <a:lnTo>
                    <a:pt x="88" y="27"/>
                  </a:lnTo>
                  <a:lnTo>
                    <a:pt x="113" y="46"/>
                  </a:lnTo>
                  <a:lnTo>
                    <a:pt x="137" y="85"/>
                  </a:lnTo>
                  <a:lnTo>
                    <a:pt x="153" y="143"/>
                  </a:lnTo>
                  <a:lnTo>
                    <a:pt x="154" y="179"/>
                  </a:lnTo>
                  <a:lnTo>
                    <a:pt x="153" y="216"/>
                  </a:lnTo>
                  <a:lnTo>
                    <a:pt x="146" y="274"/>
                  </a:lnTo>
                  <a:lnTo>
                    <a:pt x="131" y="312"/>
                  </a:lnTo>
                  <a:lnTo>
                    <a:pt x="113" y="331"/>
                  </a:lnTo>
                  <a:lnTo>
                    <a:pt x="102" y="333"/>
                  </a:lnTo>
                  <a:lnTo>
                    <a:pt x="102" y="333"/>
                  </a:lnTo>
                  <a:lnTo>
                    <a:pt x="92" y="331"/>
                  </a:lnTo>
                  <a:lnTo>
                    <a:pt x="68" y="312"/>
                  </a:lnTo>
                  <a:lnTo>
                    <a:pt x="43" y="274"/>
                  </a:lnTo>
                  <a:lnTo>
                    <a:pt x="28" y="216"/>
                  </a:lnTo>
                  <a:lnTo>
                    <a:pt x="26" y="179"/>
                  </a:lnTo>
                  <a:lnTo>
                    <a:pt x="26" y="50"/>
                  </a:lnTo>
                  <a:lnTo>
                    <a:pt x="28" y="42"/>
                  </a:lnTo>
                  <a:lnTo>
                    <a:pt x="36" y="32"/>
                  </a:lnTo>
                  <a:lnTo>
                    <a:pt x="58" y="26"/>
                  </a:lnTo>
                  <a:lnTo>
                    <a:pt x="78" y="26"/>
                  </a:lnTo>
                  <a:close/>
                </a:path>
              </a:pathLst>
            </a:custGeom>
            <a:solidFill>
              <a:srgbClr val="37556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92" name="Google Shape;192;p13"/>
            <p:cNvSpPr/>
            <p:nvPr/>
          </p:nvSpPr>
          <p:spPr>
            <a:xfrm>
              <a:off x="3938" y="634"/>
              <a:ext cx="166" cy="76"/>
            </a:xfrm>
            <a:custGeom>
              <a:avLst/>
              <a:gdLst/>
              <a:ahLst/>
              <a:cxnLst/>
              <a:rect l="l" t="t" r="r" b="b"/>
              <a:pathLst>
                <a:path w="497" h="230" extrusionOk="0">
                  <a:moveTo>
                    <a:pt x="36" y="50"/>
                  </a:moveTo>
                  <a:lnTo>
                    <a:pt x="26" y="53"/>
                  </a:lnTo>
                  <a:lnTo>
                    <a:pt x="10" y="69"/>
                  </a:lnTo>
                  <a:lnTo>
                    <a:pt x="0" y="98"/>
                  </a:lnTo>
                  <a:lnTo>
                    <a:pt x="3" y="134"/>
                  </a:lnTo>
                  <a:lnTo>
                    <a:pt x="10" y="154"/>
                  </a:lnTo>
                  <a:lnTo>
                    <a:pt x="12" y="171"/>
                  </a:lnTo>
                  <a:lnTo>
                    <a:pt x="21" y="200"/>
                  </a:lnTo>
                  <a:lnTo>
                    <a:pt x="35" y="220"/>
                  </a:lnTo>
                  <a:lnTo>
                    <a:pt x="52" y="229"/>
                  </a:lnTo>
                  <a:lnTo>
                    <a:pt x="62" y="230"/>
                  </a:lnTo>
                  <a:lnTo>
                    <a:pt x="447" y="204"/>
                  </a:lnTo>
                  <a:lnTo>
                    <a:pt x="455" y="203"/>
                  </a:lnTo>
                  <a:lnTo>
                    <a:pt x="474" y="186"/>
                  </a:lnTo>
                  <a:lnTo>
                    <a:pt x="488" y="157"/>
                  </a:lnTo>
                  <a:lnTo>
                    <a:pt x="497" y="121"/>
                  </a:lnTo>
                  <a:lnTo>
                    <a:pt x="497" y="102"/>
                  </a:lnTo>
                  <a:lnTo>
                    <a:pt x="497" y="83"/>
                  </a:lnTo>
                  <a:lnTo>
                    <a:pt x="487" y="47"/>
                  </a:lnTo>
                  <a:lnTo>
                    <a:pt x="468" y="19"/>
                  </a:lnTo>
                  <a:lnTo>
                    <a:pt x="439" y="1"/>
                  </a:lnTo>
                  <a:lnTo>
                    <a:pt x="421" y="0"/>
                  </a:lnTo>
                  <a:lnTo>
                    <a:pt x="36" y="50"/>
                  </a:lnTo>
                  <a:close/>
                </a:path>
              </a:pathLst>
            </a:custGeom>
            <a:solidFill>
              <a:srgbClr val="2D405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93" name="Google Shape;193;p13"/>
            <p:cNvSpPr/>
            <p:nvPr/>
          </p:nvSpPr>
          <p:spPr>
            <a:xfrm>
              <a:off x="3990" y="598"/>
              <a:ext cx="275" cy="121"/>
            </a:xfrm>
            <a:custGeom>
              <a:avLst/>
              <a:gdLst/>
              <a:ahLst/>
              <a:cxnLst/>
              <a:rect l="l" t="t" r="r" b="b"/>
              <a:pathLst>
                <a:path w="828" h="363" extrusionOk="0">
                  <a:moveTo>
                    <a:pt x="60" y="81"/>
                  </a:moveTo>
                  <a:lnTo>
                    <a:pt x="50" y="82"/>
                  </a:lnTo>
                  <a:lnTo>
                    <a:pt x="33" y="88"/>
                  </a:lnTo>
                  <a:lnTo>
                    <a:pt x="14" y="108"/>
                  </a:lnTo>
                  <a:lnTo>
                    <a:pt x="0" y="152"/>
                  </a:lnTo>
                  <a:lnTo>
                    <a:pt x="0" y="206"/>
                  </a:lnTo>
                  <a:lnTo>
                    <a:pt x="8" y="235"/>
                  </a:lnTo>
                  <a:lnTo>
                    <a:pt x="10" y="271"/>
                  </a:lnTo>
                  <a:lnTo>
                    <a:pt x="27" y="322"/>
                  </a:lnTo>
                  <a:lnTo>
                    <a:pt x="56" y="350"/>
                  </a:lnTo>
                  <a:lnTo>
                    <a:pt x="92" y="362"/>
                  </a:lnTo>
                  <a:lnTo>
                    <a:pt x="111" y="363"/>
                  </a:lnTo>
                  <a:lnTo>
                    <a:pt x="751" y="337"/>
                  </a:lnTo>
                  <a:lnTo>
                    <a:pt x="760" y="336"/>
                  </a:lnTo>
                  <a:lnTo>
                    <a:pt x="777" y="330"/>
                  </a:lnTo>
                  <a:lnTo>
                    <a:pt x="797" y="309"/>
                  </a:lnTo>
                  <a:lnTo>
                    <a:pt x="818" y="261"/>
                  </a:lnTo>
                  <a:lnTo>
                    <a:pt x="826" y="196"/>
                  </a:lnTo>
                  <a:lnTo>
                    <a:pt x="828" y="157"/>
                  </a:lnTo>
                  <a:lnTo>
                    <a:pt x="826" y="120"/>
                  </a:lnTo>
                  <a:lnTo>
                    <a:pt x="809" y="57"/>
                  </a:lnTo>
                  <a:lnTo>
                    <a:pt x="780" y="13"/>
                  </a:lnTo>
                  <a:lnTo>
                    <a:pt x="754" y="0"/>
                  </a:lnTo>
                  <a:lnTo>
                    <a:pt x="734" y="0"/>
                  </a:lnTo>
                  <a:lnTo>
                    <a:pt x="725" y="5"/>
                  </a:lnTo>
                  <a:lnTo>
                    <a:pt x="60" y="81"/>
                  </a:lnTo>
                  <a:close/>
                </a:path>
              </a:pathLst>
            </a:custGeom>
            <a:solidFill>
              <a:srgbClr val="31455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94" name="Google Shape;194;p13"/>
            <p:cNvSpPr/>
            <p:nvPr/>
          </p:nvSpPr>
          <p:spPr>
            <a:xfrm>
              <a:off x="4213" y="596"/>
              <a:ext cx="52" cy="119"/>
            </a:xfrm>
            <a:custGeom>
              <a:avLst/>
              <a:gdLst/>
              <a:ahLst/>
              <a:cxnLst/>
              <a:rect l="l" t="t" r="r" b="b"/>
              <a:pathLst>
                <a:path w="158" h="355" extrusionOk="0">
                  <a:moveTo>
                    <a:pt x="155" y="168"/>
                  </a:moveTo>
                  <a:lnTo>
                    <a:pt x="158" y="206"/>
                  </a:lnTo>
                  <a:lnTo>
                    <a:pt x="154" y="270"/>
                  </a:lnTo>
                  <a:lnTo>
                    <a:pt x="140" y="321"/>
                  </a:lnTo>
                  <a:lnTo>
                    <a:pt x="115" y="351"/>
                  </a:lnTo>
                  <a:lnTo>
                    <a:pt x="99" y="355"/>
                  </a:lnTo>
                  <a:lnTo>
                    <a:pt x="83" y="354"/>
                  </a:lnTo>
                  <a:lnTo>
                    <a:pt x="53" y="331"/>
                  </a:lnTo>
                  <a:lnTo>
                    <a:pt x="27" y="285"/>
                  </a:lnTo>
                  <a:lnTo>
                    <a:pt x="9" y="221"/>
                  </a:lnTo>
                  <a:lnTo>
                    <a:pt x="3" y="185"/>
                  </a:lnTo>
                  <a:lnTo>
                    <a:pt x="0" y="149"/>
                  </a:lnTo>
                  <a:lnTo>
                    <a:pt x="4" y="85"/>
                  </a:lnTo>
                  <a:lnTo>
                    <a:pt x="20" y="34"/>
                  </a:lnTo>
                  <a:lnTo>
                    <a:pt x="43" y="4"/>
                  </a:lnTo>
                  <a:lnTo>
                    <a:pt x="59" y="0"/>
                  </a:lnTo>
                  <a:lnTo>
                    <a:pt x="75" y="0"/>
                  </a:lnTo>
                  <a:lnTo>
                    <a:pt x="105" y="24"/>
                  </a:lnTo>
                  <a:lnTo>
                    <a:pt x="131" y="70"/>
                  </a:lnTo>
                  <a:lnTo>
                    <a:pt x="151" y="132"/>
                  </a:lnTo>
                  <a:lnTo>
                    <a:pt x="155" y="168"/>
                  </a:lnTo>
                  <a:close/>
                </a:path>
              </a:pathLst>
            </a:custGeom>
            <a:solidFill>
              <a:srgbClr val="31455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95" name="Google Shape;195;p13"/>
            <p:cNvSpPr/>
            <p:nvPr/>
          </p:nvSpPr>
          <p:spPr>
            <a:xfrm>
              <a:off x="4214" y="612"/>
              <a:ext cx="35" cy="84"/>
            </a:xfrm>
            <a:custGeom>
              <a:avLst/>
              <a:gdLst/>
              <a:ahLst/>
              <a:cxnLst/>
              <a:rect l="l" t="t" r="r" b="b"/>
              <a:pathLst>
                <a:path w="106" h="253" extrusionOk="0">
                  <a:moveTo>
                    <a:pt x="103" y="121"/>
                  </a:moveTo>
                  <a:lnTo>
                    <a:pt x="106" y="147"/>
                  </a:lnTo>
                  <a:lnTo>
                    <a:pt x="103" y="193"/>
                  </a:lnTo>
                  <a:lnTo>
                    <a:pt x="93" y="229"/>
                  </a:lnTo>
                  <a:lnTo>
                    <a:pt x="78" y="250"/>
                  </a:lnTo>
                  <a:lnTo>
                    <a:pt x="67" y="253"/>
                  </a:lnTo>
                  <a:lnTo>
                    <a:pt x="57" y="253"/>
                  </a:lnTo>
                  <a:lnTo>
                    <a:pt x="36" y="236"/>
                  </a:lnTo>
                  <a:lnTo>
                    <a:pt x="18" y="203"/>
                  </a:lnTo>
                  <a:lnTo>
                    <a:pt x="6" y="158"/>
                  </a:lnTo>
                  <a:lnTo>
                    <a:pt x="3" y="132"/>
                  </a:lnTo>
                  <a:lnTo>
                    <a:pt x="0" y="106"/>
                  </a:lnTo>
                  <a:lnTo>
                    <a:pt x="3" y="60"/>
                  </a:lnTo>
                  <a:lnTo>
                    <a:pt x="13" y="23"/>
                  </a:lnTo>
                  <a:lnTo>
                    <a:pt x="29" y="3"/>
                  </a:lnTo>
                  <a:lnTo>
                    <a:pt x="39" y="0"/>
                  </a:lnTo>
                  <a:lnTo>
                    <a:pt x="49" y="0"/>
                  </a:lnTo>
                  <a:lnTo>
                    <a:pt x="69" y="17"/>
                  </a:lnTo>
                  <a:lnTo>
                    <a:pt x="88" y="50"/>
                  </a:lnTo>
                  <a:lnTo>
                    <a:pt x="101" y="95"/>
                  </a:lnTo>
                  <a:lnTo>
                    <a:pt x="103" y="121"/>
                  </a:lnTo>
                  <a:close/>
                </a:path>
              </a:pathLst>
            </a:custGeom>
            <a:solidFill>
              <a:srgbClr val="5DCAE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96" name="Google Shape;196;p13"/>
            <p:cNvSpPr/>
            <p:nvPr/>
          </p:nvSpPr>
          <p:spPr>
            <a:xfrm>
              <a:off x="4236" y="622"/>
              <a:ext cx="18" cy="34"/>
            </a:xfrm>
            <a:custGeom>
              <a:avLst/>
              <a:gdLst/>
              <a:ahLst/>
              <a:cxnLst/>
              <a:rect l="l" t="t" r="r" b="b"/>
              <a:pathLst>
                <a:path w="54" h="102" extrusionOk="0">
                  <a:moveTo>
                    <a:pt x="52" y="49"/>
                  </a:moveTo>
                  <a:lnTo>
                    <a:pt x="54" y="69"/>
                  </a:lnTo>
                  <a:lnTo>
                    <a:pt x="42" y="98"/>
                  </a:lnTo>
                  <a:lnTo>
                    <a:pt x="34" y="102"/>
                  </a:lnTo>
                  <a:lnTo>
                    <a:pt x="22" y="101"/>
                  </a:lnTo>
                  <a:lnTo>
                    <a:pt x="5" y="75"/>
                  </a:lnTo>
                  <a:lnTo>
                    <a:pt x="2" y="55"/>
                  </a:lnTo>
                  <a:lnTo>
                    <a:pt x="0" y="33"/>
                  </a:lnTo>
                  <a:lnTo>
                    <a:pt x="12" y="4"/>
                  </a:lnTo>
                  <a:lnTo>
                    <a:pt x="21" y="0"/>
                  </a:lnTo>
                  <a:lnTo>
                    <a:pt x="32" y="1"/>
                  </a:lnTo>
                  <a:lnTo>
                    <a:pt x="49" y="29"/>
                  </a:lnTo>
                  <a:lnTo>
                    <a:pt x="52" y="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97" name="Google Shape;197;p13"/>
            <p:cNvSpPr/>
            <p:nvPr/>
          </p:nvSpPr>
          <p:spPr>
            <a:xfrm>
              <a:off x="4206" y="591"/>
              <a:ext cx="60" cy="111"/>
            </a:xfrm>
            <a:custGeom>
              <a:avLst/>
              <a:gdLst/>
              <a:ahLst/>
              <a:cxnLst/>
              <a:rect l="l" t="t" r="r" b="b"/>
              <a:pathLst>
                <a:path w="180" h="332" extrusionOk="0">
                  <a:moveTo>
                    <a:pt x="77" y="0"/>
                  </a:moveTo>
                  <a:lnTo>
                    <a:pt x="77" y="0"/>
                  </a:lnTo>
                  <a:lnTo>
                    <a:pt x="67" y="0"/>
                  </a:lnTo>
                  <a:lnTo>
                    <a:pt x="52" y="7"/>
                  </a:lnTo>
                  <a:lnTo>
                    <a:pt x="30" y="29"/>
                  </a:lnTo>
                  <a:lnTo>
                    <a:pt x="11" y="76"/>
                  </a:lnTo>
                  <a:lnTo>
                    <a:pt x="1" y="141"/>
                  </a:lnTo>
                  <a:lnTo>
                    <a:pt x="0" y="178"/>
                  </a:lnTo>
                  <a:lnTo>
                    <a:pt x="3" y="216"/>
                  </a:lnTo>
                  <a:lnTo>
                    <a:pt x="18" y="273"/>
                  </a:lnTo>
                  <a:lnTo>
                    <a:pt x="47" y="312"/>
                  </a:lnTo>
                  <a:lnTo>
                    <a:pt x="83" y="331"/>
                  </a:lnTo>
                  <a:lnTo>
                    <a:pt x="103" y="332"/>
                  </a:lnTo>
                  <a:lnTo>
                    <a:pt x="103" y="332"/>
                  </a:lnTo>
                  <a:lnTo>
                    <a:pt x="112" y="332"/>
                  </a:lnTo>
                  <a:lnTo>
                    <a:pt x="129" y="325"/>
                  </a:lnTo>
                  <a:lnTo>
                    <a:pt x="149" y="304"/>
                  </a:lnTo>
                  <a:lnTo>
                    <a:pt x="170" y="256"/>
                  </a:lnTo>
                  <a:lnTo>
                    <a:pt x="178" y="191"/>
                  </a:lnTo>
                  <a:lnTo>
                    <a:pt x="180" y="154"/>
                  </a:lnTo>
                  <a:lnTo>
                    <a:pt x="178" y="125"/>
                  </a:lnTo>
                  <a:lnTo>
                    <a:pt x="161" y="70"/>
                  </a:lnTo>
                  <a:lnTo>
                    <a:pt x="132" y="27"/>
                  </a:lnTo>
                  <a:lnTo>
                    <a:pt x="96" y="3"/>
                  </a:lnTo>
                  <a:lnTo>
                    <a:pt x="77" y="0"/>
                  </a:lnTo>
                  <a:close/>
                  <a:moveTo>
                    <a:pt x="77" y="26"/>
                  </a:moveTo>
                  <a:lnTo>
                    <a:pt x="77" y="26"/>
                  </a:lnTo>
                  <a:lnTo>
                    <a:pt x="88" y="27"/>
                  </a:lnTo>
                  <a:lnTo>
                    <a:pt x="113" y="46"/>
                  </a:lnTo>
                  <a:lnTo>
                    <a:pt x="137" y="85"/>
                  </a:lnTo>
                  <a:lnTo>
                    <a:pt x="152" y="142"/>
                  </a:lnTo>
                  <a:lnTo>
                    <a:pt x="154" y="178"/>
                  </a:lnTo>
                  <a:lnTo>
                    <a:pt x="154" y="216"/>
                  </a:lnTo>
                  <a:lnTo>
                    <a:pt x="145" y="273"/>
                  </a:lnTo>
                  <a:lnTo>
                    <a:pt x="131" y="312"/>
                  </a:lnTo>
                  <a:lnTo>
                    <a:pt x="112" y="331"/>
                  </a:lnTo>
                  <a:lnTo>
                    <a:pt x="103" y="332"/>
                  </a:lnTo>
                  <a:lnTo>
                    <a:pt x="103" y="332"/>
                  </a:lnTo>
                  <a:lnTo>
                    <a:pt x="92" y="331"/>
                  </a:lnTo>
                  <a:lnTo>
                    <a:pt x="67" y="312"/>
                  </a:lnTo>
                  <a:lnTo>
                    <a:pt x="43" y="273"/>
                  </a:lnTo>
                  <a:lnTo>
                    <a:pt x="27" y="216"/>
                  </a:lnTo>
                  <a:lnTo>
                    <a:pt x="26" y="178"/>
                  </a:lnTo>
                  <a:lnTo>
                    <a:pt x="26" y="52"/>
                  </a:lnTo>
                  <a:lnTo>
                    <a:pt x="41" y="47"/>
                  </a:lnTo>
                  <a:lnTo>
                    <a:pt x="62" y="29"/>
                  </a:lnTo>
                  <a:lnTo>
                    <a:pt x="77" y="26"/>
                  </a:lnTo>
                  <a:close/>
                </a:path>
              </a:pathLst>
            </a:custGeom>
            <a:solidFill>
              <a:srgbClr val="37556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98" name="Google Shape;198;p13"/>
            <p:cNvSpPr/>
            <p:nvPr/>
          </p:nvSpPr>
          <p:spPr>
            <a:xfrm>
              <a:off x="4087" y="725"/>
              <a:ext cx="366" cy="241"/>
            </a:xfrm>
            <a:custGeom>
              <a:avLst/>
              <a:gdLst/>
              <a:ahLst/>
              <a:cxnLst/>
              <a:rect l="l" t="t" r="r" b="b"/>
              <a:pathLst>
                <a:path w="1100" h="724" extrusionOk="0">
                  <a:moveTo>
                    <a:pt x="76" y="135"/>
                  </a:moveTo>
                  <a:lnTo>
                    <a:pt x="0" y="7"/>
                  </a:lnTo>
                  <a:lnTo>
                    <a:pt x="11" y="1"/>
                  </a:lnTo>
                  <a:lnTo>
                    <a:pt x="73" y="0"/>
                  </a:lnTo>
                  <a:lnTo>
                    <a:pt x="102" y="10"/>
                  </a:lnTo>
                  <a:lnTo>
                    <a:pt x="134" y="28"/>
                  </a:lnTo>
                  <a:lnTo>
                    <a:pt x="164" y="62"/>
                  </a:lnTo>
                  <a:lnTo>
                    <a:pt x="178" y="85"/>
                  </a:lnTo>
                  <a:lnTo>
                    <a:pt x="230" y="110"/>
                  </a:lnTo>
                  <a:lnTo>
                    <a:pt x="715" y="85"/>
                  </a:lnTo>
                  <a:lnTo>
                    <a:pt x="1100" y="468"/>
                  </a:lnTo>
                  <a:lnTo>
                    <a:pt x="767" y="724"/>
                  </a:lnTo>
                  <a:lnTo>
                    <a:pt x="434" y="341"/>
                  </a:lnTo>
                  <a:lnTo>
                    <a:pt x="414" y="324"/>
                  </a:lnTo>
                  <a:lnTo>
                    <a:pt x="377" y="305"/>
                  </a:lnTo>
                  <a:lnTo>
                    <a:pt x="357" y="289"/>
                  </a:lnTo>
                  <a:lnTo>
                    <a:pt x="280" y="263"/>
                  </a:lnTo>
                  <a:lnTo>
                    <a:pt x="259" y="260"/>
                  </a:lnTo>
                  <a:lnTo>
                    <a:pt x="201" y="231"/>
                  </a:lnTo>
                  <a:lnTo>
                    <a:pt x="178" y="213"/>
                  </a:lnTo>
                  <a:lnTo>
                    <a:pt x="76" y="135"/>
                  </a:lnTo>
                  <a:close/>
                </a:path>
              </a:pathLst>
            </a:custGeom>
            <a:solidFill>
              <a:srgbClr val="EABB9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99" name="Google Shape;199;p13"/>
            <p:cNvSpPr/>
            <p:nvPr/>
          </p:nvSpPr>
          <p:spPr>
            <a:xfrm>
              <a:off x="4138" y="588"/>
              <a:ext cx="60" cy="20"/>
            </a:xfrm>
            <a:custGeom>
              <a:avLst/>
              <a:gdLst/>
              <a:ahLst/>
              <a:cxnLst/>
              <a:rect l="l" t="t" r="r" b="b"/>
              <a:pathLst>
                <a:path w="180" h="62" extrusionOk="0">
                  <a:moveTo>
                    <a:pt x="26" y="62"/>
                  </a:moveTo>
                  <a:lnTo>
                    <a:pt x="23" y="57"/>
                  </a:lnTo>
                  <a:lnTo>
                    <a:pt x="3" y="29"/>
                  </a:lnTo>
                  <a:lnTo>
                    <a:pt x="0" y="10"/>
                  </a:lnTo>
                  <a:lnTo>
                    <a:pt x="2" y="5"/>
                  </a:lnTo>
                  <a:lnTo>
                    <a:pt x="15" y="0"/>
                  </a:lnTo>
                  <a:lnTo>
                    <a:pt x="49" y="0"/>
                  </a:lnTo>
                  <a:lnTo>
                    <a:pt x="113" y="8"/>
                  </a:lnTo>
                  <a:lnTo>
                    <a:pt x="166" y="26"/>
                  </a:lnTo>
                  <a:lnTo>
                    <a:pt x="180" y="36"/>
                  </a:lnTo>
                  <a:lnTo>
                    <a:pt x="26" y="62"/>
                  </a:lnTo>
                  <a:close/>
                </a:path>
              </a:pathLst>
            </a:custGeom>
            <a:solidFill>
              <a:srgbClr val="FABB3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0" name="Google Shape;200;p13"/>
            <p:cNvSpPr/>
            <p:nvPr/>
          </p:nvSpPr>
          <p:spPr>
            <a:xfrm>
              <a:off x="3567" y="469"/>
              <a:ext cx="411" cy="445"/>
            </a:xfrm>
            <a:custGeom>
              <a:avLst/>
              <a:gdLst/>
              <a:ahLst/>
              <a:cxnLst/>
              <a:rect l="l" t="t" r="r" b="b"/>
              <a:pathLst>
                <a:path w="1235" h="1339" extrusionOk="0">
                  <a:moveTo>
                    <a:pt x="229" y="1339"/>
                  </a:moveTo>
                  <a:lnTo>
                    <a:pt x="242" y="1322"/>
                  </a:lnTo>
                  <a:lnTo>
                    <a:pt x="299" y="1203"/>
                  </a:lnTo>
                  <a:lnTo>
                    <a:pt x="322" y="1113"/>
                  </a:lnTo>
                  <a:lnTo>
                    <a:pt x="331" y="1044"/>
                  </a:lnTo>
                  <a:lnTo>
                    <a:pt x="331" y="1005"/>
                  </a:lnTo>
                  <a:lnTo>
                    <a:pt x="333" y="933"/>
                  </a:lnTo>
                  <a:lnTo>
                    <a:pt x="343" y="825"/>
                  </a:lnTo>
                  <a:lnTo>
                    <a:pt x="360" y="772"/>
                  </a:lnTo>
                  <a:lnTo>
                    <a:pt x="376" y="747"/>
                  </a:lnTo>
                  <a:lnTo>
                    <a:pt x="396" y="733"/>
                  </a:lnTo>
                  <a:lnTo>
                    <a:pt x="420" y="724"/>
                  </a:lnTo>
                  <a:lnTo>
                    <a:pt x="433" y="724"/>
                  </a:lnTo>
                  <a:lnTo>
                    <a:pt x="448" y="724"/>
                  </a:lnTo>
                  <a:lnTo>
                    <a:pt x="472" y="733"/>
                  </a:lnTo>
                  <a:lnTo>
                    <a:pt x="501" y="756"/>
                  </a:lnTo>
                  <a:lnTo>
                    <a:pt x="533" y="814"/>
                  </a:lnTo>
                  <a:lnTo>
                    <a:pt x="536" y="827"/>
                  </a:lnTo>
                  <a:lnTo>
                    <a:pt x="664" y="750"/>
                  </a:lnTo>
                  <a:lnTo>
                    <a:pt x="661" y="737"/>
                  </a:lnTo>
                  <a:lnTo>
                    <a:pt x="658" y="661"/>
                  </a:lnTo>
                  <a:lnTo>
                    <a:pt x="672" y="601"/>
                  </a:lnTo>
                  <a:lnTo>
                    <a:pt x="690" y="570"/>
                  </a:lnTo>
                  <a:lnTo>
                    <a:pt x="717" y="541"/>
                  </a:lnTo>
                  <a:lnTo>
                    <a:pt x="756" y="485"/>
                  </a:lnTo>
                  <a:lnTo>
                    <a:pt x="775" y="432"/>
                  </a:lnTo>
                  <a:lnTo>
                    <a:pt x="775" y="386"/>
                  </a:lnTo>
                  <a:lnTo>
                    <a:pt x="766" y="366"/>
                  </a:lnTo>
                  <a:lnTo>
                    <a:pt x="764" y="356"/>
                  </a:lnTo>
                  <a:lnTo>
                    <a:pt x="783" y="330"/>
                  </a:lnTo>
                  <a:lnTo>
                    <a:pt x="825" y="304"/>
                  </a:lnTo>
                  <a:lnTo>
                    <a:pt x="883" y="282"/>
                  </a:lnTo>
                  <a:lnTo>
                    <a:pt x="953" y="272"/>
                  </a:lnTo>
                  <a:lnTo>
                    <a:pt x="1028" y="281"/>
                  </a:lnTo>
                  <a:lnTo>
                    <a:pt x="1084" y="302"/>
                  </a:lnTo>
                  <a:lnTo>
                    <a:pt x="1120" y="324"/>
                  </a:lnTo>
                  <a:lnTo>
                    <a:pt x="1155" y="356"/>
                  </a:lnTo>
                  <a:lnTo>
                    <a:pt x="1186" y="393"/>
                  </a:lnTo>
                  <a:lnTo>
                    <a:pt x="1202" y="418"/>
                  </a:lnTo>
                  <a:lnTo>
                    <a:pt x="1205" y="412"/>
                  </a:lnTo>
                  <a:lnTo>
                    <a:pt x="1227" y="354"/>
                  </a:lnTo>
                  <a:lnTo>
                    <a:pt x="1235" y="288"/>
                  </a:lnTo>
                  <a:lnTo>
                    <a:pt x="1231" y="238"/>
                  </a:lnTo>
                  <a:lnTo>
                    <a:pt x="1214" y="186"/>
                  </a:lnTo>
                  <a:lnTo>
                    <a:pt x="1178" y="134"/>
                  </a:lnTo>
                  <a:lnTo>
                    <a:pt x="1150" y="109"/>
                  </a:lnTo>
                  <a:lnTo>
                    <a:pt x="1120" y="86"/>
                  </a:lnTo>
                  <a:lnTo>
                    <a:pt x="1050" y="49"/>
                  </a:lnTo>
                  <a:lnTo>
                    <a:pt x="968" y="20"/>
                  </a:lnTo>
                  <a:lnTo>
                    <a:pt x="875" y="4"/>
                  </a:lnTo>
                  <a:lnTo>
                    <a:pt x="777" y="0"/>
                  </a:lnTo>
                  <a:lnTo>
                    <a:pt x="674" y="7"/>
                  </a:lnTo>
                  <a:lnTo>
                    <a:pt x="569" y="27"/>
                  </a:lnTo>
                  <a:lnTo>
                    <a:pt x="461" y="62"/>
                  </a:lnTo>
                  <a:lnTo>
                    <a:pt x="409" y="84"/>
                  </a:lnTo>
                  <a:lnTo>
                    <a:pt x="357" y="108"/>
                  </a:lnTo>
                  <a:lnTo>
                    <a:pt x="269" y="158"/>
                  </a:lnTo>
                  <a:lnTo>
                    <a:pt x="199" y="210"/>
                  </a:lnTo>
                  <a:lnTo>
                    <a:pt x="143" y="262"/>
                  </a:lnTo>
                  <a:lnTo>
                    <a:pt x="99" y="315"/>
                  </a:lnTo>
                  <a:lnTo>
                    <a:pt x="68" y="367"/>
                  </a:lnTo>
                  <a:lnTo>
                    <a:pt x="36" y="445"/>
                  </a:lnTo>
                  <a:lnTo>
                    <a:pt x="24" y="494"/>
                  </a:lnTo>
                  <a:lnTo>
                    <a:pt x="14" y="546"/>
                  </a:lnTo>
                  <a:lnTo>
                    <a:pt x="0" y="678"/>
                  </a:lnTo>
                  <a:lnTo>
                    <a:pt x="0" y="828"/>
                  </a:lnTo>
                  <a:lnTo>
                    <a:pt x="16" y="936"/>
                  </a:lnTo>
                  <a:lnTo>
                    <a:pt x="36" y="1002"/>
                  </a:lnTo>
                  <a:lnTo>
                    <a:pt x="50" y="1031"/>
                  </a:lnTo>
                  <a:lnTo>
                    <a:pt x="101" y="1141"/>
                  </a:lnTo>
                  <a:lnTo>
                    <a:pt x="158" y="1260"/>
                  </a:lnTo>
                  <a:lnTo>
                    <a:pt x="202" y="1318"/>
                  </a:lnTo>
                  <a:lnTo>
                    <a:pt x="229" y="1339"/>
                  </a:lnTo>
                  <a:close/>
                </a:path>
              </a:pathLst>
            </a:custGeom>
            <a:solidFill>
              <a:srgbClr val="31455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1" name="Google Shape;201;p13"/>
            <p:cNvSpPr/>
            <p:nvPr/>
          </p:nvSpPr>
          <p:spPr>
            <a:xfrm>
              <a:off x="3677" y="693"/>
              <a:ext cx="77" cy="111"/>
            </a:xfrm>
            <a:custGeom>
              <a:avLst/>
              <a:gdLst/>
              <a:ahLst/>
              <a:cxnLst/>
              <a:rect l="l" t="t" r="r" b="b"/>
              <a:pathLst>
                <a:path w="230" h="332" extrusionOk="0">
                  <a:moveTo>
                    <a:pt x="128" y="332"/>
                  </a:moveTo>
                  <a:lnTo>
                    <a:pt x="108" y="331"/>
                  </a:lnTo>
                  <a:lnTo>
                    <a:pt x="65" y="312"/>
                  </a:lnTo>
                  <a:lnTo>
                    <a:pt x="27" y="273"/>
                  </a:lnTo>
                  <a:lnTo>
                    <a:pt x="7" y="231"/>
                  </a:lnTo>
                  <a:lnTo>
                    <a:pt x="2" y="198"/>
                  </a:lnTo>
                  <a:lnTo>
                    <a:pt x="0" y="180"/>
                  </a:lnTo>
                  <a:lnTo>
                    <a:pt x="2" y="142"/>
                  </a:lnTo>
                  <a:lnTo>
                    <a:pt x="12" y="77"/>
                  </a:lnTo>
                  <a:lnTo>
                    <a:pt x="36" y="28"/>
                  </a:lnTo>
                  <a:lnTo>
                    <a:pt x="65" y="8"/>
                  </a:lnTo>
                  <a:lnTo>
                    <a:pt x="89" y="1"/>
                  </a:lnTo>
                  <a:lnTo>
                    <a:pt x="102" y="0"/>
                  </a:lnTo>
                  <a:lnTo>
                    <a:pt x="123" y="1"/>
                  </a:lnTo>
                  <a:lnTo>
                    <a:pt x="166" y="21"/>
                  </a:lnTo>
                  <a:lnTo>
                    <a:pt x="205" y="59"/>
                  </a:lnTo>
                  <a:lnTo>
                    <a:pt x="223" y="102"/>
                  </a:lnTo>
                  <a:lnTo>
                    <a:pt x="230" y="135"/>
                  </a:lnTo>
                  <a:lnTo>
                    <a:pt x="230" y="154"/>
                  </a:lnTo>
                  <a:lnTo>
                    <a:pt x="230" y="191"/>
                  </a:lnTo>
                  <a:lnTo>
                    <a:pt x="219" y="256"/>
                  </a:lnTo>
                  <a:lnTo>
                    <a:pt x="196" y="303"/>
                  </a:lnTo>
                  <a:lnTo>
                    <a:pt x="167" y="325"/>
                  </a:lnTo>
                  <a:lnTo>
                    <a:pt x="143" y="332"/>
                  </a:lnTo>
                  <a:lnTo>
                    <a:pt x="128" y="332"/>
                  </a:lnTo>
                  <a:close/>
                </a:path>
              </a:pathLst>
            </a:custGeom>
            <a:solidFill>
              <a:srgbClr val="EABB9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2" name="Google Shape;202;p13"/>
            <p:cNvSpPr/>
            <p:nvPr/>
          </p:nvSpPr>
          <p:spPr>
            <a:xfrm>
              <a:off x="3754" y="855"/>
              <a:ext cx="256" cy="145"/>
            </a:xfrm>
            <a:custGeom>
              <a:avLst/>
              <a:gdLst/>
              <a:ahLst/>
              <a:cxnLst/>
              <a:rect l="l" t="t" r="r" b="b"/>
              <a:pathLst>
                <a:path w="769" h="435" extrusionOk="0">
                  <a:moveTo>
                    <a:pt x="205" y="128"/>
                  </a:moveTo>
                  <a:lnTo>
                    <a:pt x="0" y="0"/>
                  </a:lnTo>
                  <a:lnTo>
                    <a:pt x="6" y="9"/>
                  </a:lnTo>
                  <a:lnTo>
                    <a:pt x="64" y="95"/>
                  </a:lnTo>
                  <a:lnTo>
                    <a:pt x="146" y="195"/>
                  </a:lnTo>
                  <a:lnTo>
                    <a:pt x="218" y="267"/>
                  </a:lnTo>
                  <a:lnTo>
                    <a:pt x="304" y="339"/>
                  </a:lnTo>
                  <a:lnTo>
                    <a:pt x="405" y="406"/>
                  </a:lnTo>
                  <a:lnTo>
                    <a:pt x="461" y="435"/>
                  </a:lnTo>
                  <a:lnTo>
                    <a:pt x="484" y="417"/>
                  </a:lnTo>
                  <a:lnTo>
                    <a:pt x="533" y="393"/>
                  </a:lnTo>
                  <a:lnTo>
                    <a:pt x="571" y="385"/>
                  </a:lnTo>
                  <a:lnTo>
                    <a:pt x="589" y="385"/>
                  </a:lnTo>
                  <a:lnTo>
                    <a:pt x="631" y="369"/>
                  </a:lnTo>
                  <a:lnTo>
                    <a:pt x="703" y="347"/>
                  </a:lnTo>
                  <a:lnTo>
                    <a:pt x="749" y="326"/>
                  </a:lnTo>
                  <a:lnTo>
                    <a:pt x="769" y="307"/>
                  </a:lnTo>
                  <a:lnTo>
                    <a:pt x="654" y="285"/>
                  </a:lnTo>
                  <a:lnTo>
                    <a:pt x="417" y="224"/>
                  </a:lnTo>
                  <a:lnTo>
                    <a:pt x="303" y="180"/>
                  </a:lnTo>
                  <a:lnTo>
                    <a:pt x="235" y="147"/>
                  </a:lnTo>
                  <a:lnTo>
                    <a:pt x="205" y="128"/>
                  </a:lnTo>
                  <a:close/>
                </a:path>
              </a:pathLst>
            </a:custGeom>
            <a:solidFill>
              <a:srgbClr val="E2A17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3" name="Google Shape;203;p13"/>
            <p:cNvSpPr/>
            <p:nvPr/>
          </p:nvSpPr>
          <p:spPr>
            <a:xfrm>
              <a:off x="4240" y="753"/>
              <a:ext cx="189" cy="162"/>
            </a:xfrm>
            <a:custGeom>
              <a:avLst/>
              <a:gdLst/>
              <a:ahLst/>
              <a:cxnLst/>
              <a:rect l="l" t="t" r="r" b="b"/>
              <a:pathLst>
                <a:path w="563" h="486" extrusionOk="0">
                  <a:moveTo>
                    <a:pt x="0" y="280"/>
                  </a:moveTo>
                  <a:lnTo>
                    <a:pt x="48" y="252"/>
                  </a:lnTo>
                  <a:lnTo>
                    <a:pt x="264" y="110"/>
                  </a:lnTo>
                  <a:lnTo>
                    <a:pt x="349" y="44"/>
                  </a:lnTo>
                  <a:lnTo>
                    <a:pt x="381" y="10"/>
                  </a:lnTo>
                  <a:lnTo>
                    <a:pt x="383" y="0"/>
                  </a:lnTo>
                  <a:lnTo>
                    <a:pt x="563" y="280"/>
                  </a:lnTo>
                  <a:lnTo>
                    <a:pt x="127" y="486"/>
                  </a:lnTo>
                  <a:lnTo>
                    <a:pt x="0" y="28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4" name="Google Shape;204;p13"/>
            <p:cNvSpPr/>
            <p:nvPr/>
          </p:nvSpPr>
          <p:spPr>
            <a:xfrm>
              <a:off x="4129" y="762"/>
              <a:ext cx="528" cy="638"/>
            </a:xfrm>
            <a:custGeom>
              <a:avLst/>
              <a:gdLst/>
              <a:ahLst/>
              <a:cxnLst/>
              <a:rect l="l" t="t" r="r" b="b"/>
              <a:pathLst>
                <a:path w="1588" h="1920" extrusionOk="0">
                  <a:moveTo>
                    <a:pt x="283" y="307"/>
                  </a:moveTo>
                  <a:lnTo>
                    <a:pt x="337" y="291"/>
                  </a:lnTo>
                  <a:lnTo>
                    <a:pt x="559" y="199"/>
                  </a:lnTo>
                  <a:lnTo>
                    <a:pt x="650" y="150"/>
                  </a:lnTo>
                  <a:lnTo>
                    <a:pt x="733" y="96"/>
                  </a:lnTo>
                  <a:lnTo>
                    <a:pt x="798" y="34"/>
                  </a:lnTo>
                  <a:lnTo>
                    <a:pt x="820" y="0"/>
                  </a:lnTo>
                  <a:lnTo>
                    <a:pt x="853" y="51"/>
                  </a:lnTo>
                  <a:lnTo>
                    <a:pt x="1092" y="425"/>
                  </a:lnTo>
                  <a:lnTo>
                    <a:pt x="1204" y="588"/>
                  </a:lnTo>
                  <a:lnTo>
                    <a:pt x="1256" y="667"/>
                  </a:lnTo>
                  <a:lnTo>
                    <a:pt x="1383" y="898"/>
                  </a:lnTo>
                  <a:lnTo>
                    <a:pt x="1502" y="1147"/>
                  </a:lnTo>
                  <a:lnTo>
                    <a:pt x="1564" y="1297"/>
                  </a:lnTo>
                  <a:lnTo>
                    <a:pt x="1586" y="1364"/>
                  </a:lnTo>
                  <a:lnTo>
                    <a:pt x="1588" y="1383"/>
                  </a:lnTo>
                  <a:lnTo>
                    <a:pt x="1587" y="1410"/>
                  </a:lnTo>
                  <a:lnTo>
                    <a:pt x="1577" y="1461"/>
                  </a:lnTo>
                  <a:lnTo>
                    <a:pt x="1547" y="1533"/>
                  </a:lnTo>
                  <a:lnTo>
                    <a:pt x="1511" y="1588"/>
                  </a:lnTo>
                  <a:lnTo>
                    <a:pt x="1496" y="1602"/>
                  </a:lnTo>
                  <a:lnTo>
                    <a:pt x="1429" y="1642"/>
                  </a:lnTo>
                  <a:lnTo>
                    <a:pt x="1263" y="1711"/>
                  </a:lnTo>
                  <a:lnTo>
                    <a:pt x="981" y="1808"/>
                  </a:lnTo>
                  <a:lnTo>
                    <a:pt x="723" y="1880"/>
                  </a:lnTo>
                  <a:lnTo>
                    <a:pt x="641" y="1894"/>
                  </a:lnTo>
                  <a:lnTo>
                    <a:pt x="474" y="1920"/>
                  </a:lnTo>
                  <a:lnTo>
                    <a:pt x="461" y="1920"/>
                  </a:lnTo>
                  <a:lnTo>
                    <a:pt x="0" y="1049"/>
                  </a:lnTo>
                  <a:lnTo>
                    <a:pt x="84" y="1053"/>
                  </a:lnTo>
                  <a:lnTo>
                    <a:pt x="471" y="1073"/>
                  </a:lnTo>
                  <a:lnTo>
                    <a:pt x="680" y="1091"/>
                  </a:lnTo>
                  <a:lnTo>
                    <a:pt x="717" y="1101"/>
                  </a:lnTo>
                  <a:lnTo>
                    <a:pt x="726" y="1105"/>
                  </a:lnTo>
                  <a:lnTo>
                    <a:pt x="738" y="1105"/>
                  </a:lnTo>
                  <a:lnTo>
                    <a:pt x="740" y="1094"/>
                  </a:lnTo>
                  <a:lnTo>
                    <a:pt x="725" y="1040"/>
                  </a:lnTo>
                  <a:lnTo>
                    <a:pt x="717" y="999"/>
                  </a:lnTo>
                  <a:lnTo>
                    <a:pt x="713" y="974"/>
                  </a:lnTo>
                  <a:lnTo>
                    <a:pt x="677" y="893"/>
                  </a:lnTo>
                  <a:lnTo>
                    <a:pt x="630" y="797"/>
                  </a:lnTo>
                  <a:lnTo>
                    <a:pt x="594" y="715"/>
                  </a:lnTo>
                  <a:lnTo>
                    <a:pt x="589" y="692"/>
                  </a:lnTo>
                  <a:lnTo>
                    <a:pt x="588" y="679"/>
                  </a:lnTo>
                  <a:lnTo>
                    <a:pt x="562" y="637"/>
                  </a:lnTo>
                  <a:lnTo>
                    <a:pt x="494" y="548"/>
                  </a:lnTo>
                  <a:lnTo>
                    <a:pt x="321" y="349"/>
                  </a:lnTo>
                  <a:lnTo>
                    <a:pt x="283" y="307"/>
                  </a:lnTo>
                  <a:close/>
                </a:path>
              </a:pathLst>
            </a:custGeom>
            <a:solidFill>
              <a:srgbClr val="006F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5" name="Google Shape;205;p13"/>
            <p:cNvSpPr/>
            <p:nvPr/>
          </p:nvSpPr>
          <p:spPr>
            <a:xfrm>
              <a:off x="3882" y="992"/>
              <a:ext cx="621" cy="1447"/>
            </a:xfrm>
            <a:custGeom>
              <a:avLst/>
              <a:gdLst/>
              <a:ahLst/>
              <a:cxnLst/>
              <a:rect l="l" t="t" r="r" b="b"/>
              <a:pathLst>
                <a:path w="1869" h="4352" extrusionOk="0">
                  <a:moveTo>
                    <a:pt x="639" y="2252"/>
                  </a:moveTo>
                  <a:lnTo>
                    <a:pt x="641" y="2252"/>
                  </a:lnTo>
                  <a:lnTo>
                    <a:pt x="652" y="2252"/>
                  </a:lnTo>
                  <a:lnTo>
                    <a:pt x="639" y="2252"/>
                  </a:lnTo>
                  <a:lnTo>
                    <a:pt x="710" y="2409"/>
                  </a:lnTo>
                  <a:lnTo>
                    <a:pt x="936" y="2920"/>
                  </a:lnTo>
                  <a:lnTo>
                    <a:pt x="1090" y="3242"/>
                  </a:lnTo>
                  <a:lnTo>
                    <a:pt x="1152" y="3352"/>
                  </a:lnTo>
                  <a:lnTo>
                    <a:pt x="1188" y="3407"/>
                  </a:lnTo>
                  <a:lnTo>
                    <a:pt x="1284" y="3530"/>
                  </a:lnTo>
                  <a:lnTo>
                    <a:pt x="1457" y="3731"/>
                  </a:lnTo>
                  <a:lnTo>
                    <a:pt x="1635" y="3941"/>
                  </a:lnTo>
                  <a:lnTo>
                    <a:pt x="1739" y="4075"/>
                  </a:lnTo>
                  <a:lnTo>
                    <a:pt x="1818" y="4199"/>
                  </a:lnTo>
                  <a:lnTo>
                    <a:pt x="1856" y="4280"/>
                  </a:lnTo>
                  <a:lnTo>
                    <a:pt x="1867" y="4329"/>
                  </a:lnTo>
                  <a:lnTo>
                    <a:pt x="1869" y="4352"/>
                  </a:lnTo>
                  <a:lnTo>
                    <a:pt x="1869" y="4316"/>
                  </a:lnTo>
                  <a:lnTo>
                    <a:pt x="1850" y="4068"/>
                  </a:lnTo>
                  <a:lnTo>
                    <a:pt x="1818" y="3826"/>
                  </a:lnTo>
                  <a:lnTo>
                    <a:pt x="1791" y="3687"/>
                  </a:lnTo>
                  <a:lnTo>
                    <a:pt x="1587" y="2687"/>
                  </a:lnTo>
                  <a:lnTo>
                    <a:pt x="1408" y="1843"/>
                  </a:lnTo>
                  <a:lnTo>
                    <a:pt x="1356" y="1621"/>
                  </a:lnTo>
                  <a:lnTo>
                    <a:pt x="1202" y="1008"/>
                  </a:lnTo>
                  <a:lnTo>
                    <a:pt x="1152" y="818"/>
                  </a:lnTo>
                  <a:lnTo>
                    <a:pt x="1129" y="740"/>
                  </a:lnTo>
                  <a:lnTo>
                    <a:pt x="1051" y="508"/>
                  </a:lnTo>
                  <a:lnTo>
                    <a:pt x="956" y="253"/>
                  </a:lnTo>
                  <a:lnTo>
                    <a:pt x="882" y="96"/>
                  </a:lnTo>
                  <a:lnTo>
                    <a:pt x="839" y="21"/>
                  </a:lnTo>
                  <a:lnTo>
                    <a:pt x="819" y="0"/>
                  </a:lnTo>
                  <a:lnTo>
                    <a:pt x="0" y="126"/>
                  </a:lnTo>
                  <a:lnTo>
                    <a:pt x="435" y="1715"/>
                  </a:lnTo>
                  <a:lnTo>
                    <a:pt x="440" y="1714"/>
                  </a:lnTo>
                  <a:lnTo>
                    <a:pt x="456" y="1742"/>
                  </a:lnTo>
                  <a:lnTo>
                    <a:pt x="489" y="1837"/>
                  </a:lnTo>
                  <a:lnTo>
                    <a:pt x="547" y="2019"/>
                  </a:lnTo>
                  <a:lnTo>
                    <a:pt x="610" y="2195"/>
                  </a:lnTo>
                  <a:lnTo>
                    <a:pt x="639" y="2252"/>
                  </a:lnTo>
                  <a:close/>
                </a:path>
              </a:pathLst>
            </a:custGeom>
            <a:solidFill>
              <a:srgbClr val="00526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6" name="Google Shape;206;p13"/>
            <p:cNvSpPr/>
            <p:nvPr/>
          </p:nvSpPr>
          <p:spPr>
            <a:xfrm>
              <a:off x="3797" y="1009"/>
              <a:ext cx="94" cy="179"/>
            </a:xfrm>
            <a:custGeom>
              <a:avLst/>
              <a:gdLst/>
              <a:ahLst/>
              <a:cxnLst/>
              <a:rect l="l" t="t" r="r" b="b"/>
              <a:pathLst>
                <a:path w="282" h="537" extrusionOk="0">
                  <a:moveTo>
                    <a:pt x="282" y="0"/>
                  </a:moveTo>
                  <a:lnTo>
                    <a:pt x="204" y="537"/>
                  </a:lnTo>
                  <a:lnTo>
                    <a:pt x="204" y="529"/>
                  </a:lnTo>
                  <a:lnTo>
                    <a:pt x="188" y="438"/>
                  </a:lnTo>
                  <a:lnTo>
                    <a:pt x="158" y="341"/>
                  </a:lnTo>
                  <a:lnTo>
                    <a:pt x="128" y="277"/>
                  </a:lnTo>
                  <a:lnTo>
                    <a:pt x="86" y="218"/>
                  </a:lnTo>
                  <a:lnTo>
                    <a:pt x="33" y="170"/>
                  </a:lnTo>
                  <a:lnTo>
                    <a:pt x="0" y="154"/>
                  </a:lnTo>
                  <a:lnTo>
                    <a:pt x="13" y="153"/>
                  </a:lnTo>
                  <a:lnTo>
                    <a:pt x="66" y="140"/>
                  </a:lnTo>
                  <a:lnTo>
                    <a:pt x="142" y="107"/>
                  </a:lnTo>
                  <a:lnTo>
                    <a:pt x="233" y="45"/>
                  </a:lnTo>
                  <a:lnTo>
                    <a:pt x="282" y="0"/>
                  </a:lnTo>
                  <a:close/>
                </a:path>
              </a:pathLst>
            </a:custGeom>
            <a:solidFill>
              <a:srgbClr val="EEECE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7" name="Google Shape;207;p13"/>
            <p:cNvSpPr/>
            <p:nvPr/>
          </p:nvSpPr>
          <p:spPr>
            <a:xfrm>
              <a:off x="3600" y="907"/>
              <a:ext cx="198" cy="239"/>
            </a:xfrm>
            <a:custGeom>
              <a:avLst/>
              <a:gdLst/>
              <a:ahLst/>
              <a:cxnLst/>
              <a:rect l="l" t="t" r="r" b="b"/>
              <a:pathLst>
                <a:path w="590" h="718" extrusionOk="0">
                  <a:moveTo>
                    <a:pt x="589" y="461"/>
                  </a:moveTo>
                  <a:lnTo>
                    <a:pt x="586" y="458"/>
                  </a:lnTo>
                  <a:lnTo>
                    <a:pt x="535" y="467"/>
                  </a:lnTo>
                  <a:lnTo>
                    <a:pt x="463" y="503"/>
                  </a:lnTo>
                  <a:lnTo>
                    <a:pt x="410" y="538"/>
                  </a:lnTo>
                  <a:lnTo>
                    <a:pt x="355" y="575"/>
                  </a:lnTo>
                  <a:lnTo>
                    <a:pt x="276" y="640"/>
                  </a:lnTo>
                  <a:lnTo>
                    <a:pt x="211" y="708"/>
                  </a:lnTo>
                  <a:lnTo>
                    <a:pt x="204" y="718"/>
                  </a:lnTo>
                  <a:lnTo>
                    <a:pt x="180" y="676"/>
                  </a:lnTo>
                  <a:lnTo>
                    <a:pt x="65" y="458"/>
                  </a:lnTo>
                  <a:lnTo>
                    <a:pt x="18" y="346"/>
                  </a:lnTo>
                  <a:lnTo>
                    <a:pt x="1" y="281"/>
                  </a:lnTo>
                  <a:lnTo>
                    <a:pt x="0" y="257"/>
                  </a:lnTo>
                  <a:lnTo>
                    <a:pt x="1" y="232"/>
                  </a:lnTo>
                  <a:lnTo>
                    <a:pt x="11" y="185"/>
                  </a:lnTo>
                  <a:lnTo>
                    <a:pt x="40" y="119"/>
                  </a:lnTo>
                  <a:lnTo>
                    <a:pt x="112" y="16"/>
                  </a:lnTo>
                  <a:lnTo>
                    <a:pt x="128" y="0"/>
                  </a:lnTo>
                  <a:lnTo>
                    <a:pt x="138" y="22"/>
                  </a:lnTo>
                  <a:lnTo>
                    <a:pt x="229" y="147"/>
                  </a:lnTo>
                  <a:lnTo>
                    <a:pt x="306" y="218"/>
                  </a:lnTo>
                  <a:lnTo>
                    <a:pt x="373" y="263"/>
                  </a:lnTo>
                  <a:lnTo>
                    <a:pt x="410" y="281"/>
                  </a:lnTo>
                  <a:lnTo>
                    <a:pt x="446" y="301"/>
                  </a:lnTo>
                  <a:lnTo>
                    <a:pt x="502" y="336"/>
                  </a:lnTo>
                  <a:lnTo>
                    <a:pt x="558" y="383"/>
                  </a:lnTo>
                  <a:lnTo>
                    <a:pt x="587" y="432"/>
                  </a:lnTo>
                  <a:lnTo>
                    <a:pt x="590" y="458"/>
                  </a:lnTo>
                  <a:lnTo>
                    <a:pt x="589" y="461"/>
                  </a:lnTo>
                  <a:close/>
                </a:path>
              </a:pathLst>
            </a:custGeom>
            <a:solidFill>
              <a:srgbClr val="EEECE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8" name="Google Shape;208;p13"/>
            <p:cNvSpPr/>
            <p:nvPr/>
          </p:nvSpPr>
          <p:spPr>
            <a:xfrm>
              <a:off x="3438" y="941"/>
              <a:ext cx="188" cy="894"/>
            </a:xfrm>
            <a:custGeom>
              <a:avLst/>
              <a:gdLst/>
              <a:ahLst/>
              <a:cxnLst/>
              <a:rect l="l" t="t" r="r" b="b"/>
              <a:pathLst>
                <a:path w="565" h="2688" extrusionOk="0">
                  <a:moveTo>
                    <a:pt x="565" y="0"/>
                  </a:moveTo>
                  <a:lnTo>
                    <a:pt x="536" y="26"/>
                  </a:lnTo>
                  <a:lnTo>
                    <a:pt x="346" y="158"/>
                  </a:lnTo>
                  <a:lnTo>
                    <a:pt x="218" y="227"/>
                  </a:lnTo>
                  <a:lnTo>
                    <a:pt x="125" y="266"/>
                  </a:lnTo>
                  <a:lnTo>
                    <a:pt x="78" y="280"/>
                  </a:lnTo>
                  <a:lnTo>
                    <a:pt x="206" y="435"/>
                  </a:lnTo>
                  <a:lnTo>
                    <a:pt x="0" y="511"/>
                  </a:lnTo>
                  <a:lnTo>
                    <a:pt x="20" y="675"/>
                  </a:lnTo>
                  <a:lnTo>
                    <a:pt x="118" y="1457"/>
                  </a:lnTo>
                  <a:lnTo>
                    <a:pt x="183" y="1911"/>
                  </a:lnTo>
                  <a:lnTo>
                    <a:pt x="206" y="2022"/>
                  </a:lnTo>
                  <a:lnTo>
                    <a:pt x="215" y="2094"/>
                  </a:lnTo>
                  <a:lnTo>
                    <a:pt x="223" y="2271"/>
                  </a:lnTo>
                  <a:lnTo>
                    <a:pt x="223" y="2458"/>
                  </a:lnTo>
                  <a:lnTo>
                    <a:pt x="215" y="2625"/>
                  </a:lnTo>
                  <a:lnTo>
                    <a:pt x="206" y="2688"/>
                  </a:lnTo>
                  <a:lnTo>
                    <a:pt x="222" y="2647"/>
                  </a:lnTo>
                  <a:lnTo>
                    <a:pt x="300" y="2327"/>
                  </a:lnTo>
                  <a:lnTo>
                    <a:pt x="336" y="2085"/>
                  </a:lnTo>
                  <a:lnTo>
                    <a:pt x="353" y="1895"/>
                  </a:lnTo>
                  <a:lnTo>
                    <a:pt x="359" y="1791"/>
                  </a:lnTo>
                  <a:lnTo>
                    <a:pt x="372" y="1567"/>
                  </a:lnTo>
                  <a:lnTo>
                    <a:pt x="415" y="1031"/>
                  </a:lnTo>
                  <a:lnTo>
                    <a:pt x="472" y="502"/>
                  </a:lnTo>
                  <a:lnTo>
                    <a:pt x="518" y="190"/>
                  </a:lnTo>
                  <a:lnTo>
                    <a:pt x="549" y="44"/>
                  </a:lnTo>
                  <a:lnTo>
                    <a:pt x="565" y="0"/>
                  </a:lnTo>
                  <a:close/>
                </a:path>
              </a:pathLst>
            </a:custGeom>
            <a:solidFill>
              <a:srgbClr val="006F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9" name="Google Shape;209;p13"/>
            <p:cNvSpPr/>
            <p:nvPr/>
          </p:nvSpPr>
          <p:spPr>
            <a:xfrm>
              <a:off x="3888" y="1026"/>
              <a:ext cx="223" cy="706"/>
            </a:xfrm>
            <a:custGeom>
              <a:avLst/>
              <a:gdLst/>
              <a:ahLst/>
              <a:cxnLst/>
              <a:rect l="l" t="t" r="r" b="b"/>
              <a:pathLst>
                <a:path w="672" h="2124" extrusionOk="0">
                  <a:moveTo>
                    <a:pt x="7" y="0"/>
                  </a:moveTo>
                  <a:lnTo>
                    <a:pt x="339" y="230"/>
                  </a:lnTo>
                  <a:lnTo>
                    <a:pt x="262" y="307"/>
                  </a:lnTo>
                  <a:lnTo>
                    <a:pt x="468" y="307"/>
                  </a:lnTo>
                  <a:lnTo>
                    <a:pt x="481" y="403"/>
                  </a:lnTo>
                  <a:lnTo>
                    <a:pt x="538" y="900"/>
                  </a:lnTo>
                  <a:lnTo>
                    <a:pt x="567" y="1236"/>
                  </a:lnTo>
                  <a:lnTo>
                    <a:pt x="570" y="1357"/>
                  </a:lnTo>
                  <a:lnTo>
                    <a:pt x="567" y="1548"/>
                  </a:lnTo>
                  <a:lnTo>
                    <a:pt x="564" y="1748"/>
                  </a:lnTo>
                  <a:lnTo>
                    <a:pt x="578" y="1864"/>
                  </a:lnTo>
                  <a:lnTo>
                    <a:pt x="596" y="1920"/>
                  </a:lnTo>
                  <a:lnTo>
                    <a:pt x="659" y="2098"/>
                  </a:lnTo>
                  <a:lnTo>
                    <a:pt x="672" y="2124"/>
                  </a:lnTo>
                  <a:lnTo>
                    <a:pt x="649" y="2090"/>
                  </a:lnTo>
                  <a:lnTo>
                    <a:pt x="537" y="1871"/>
                  </a:lnTo>
                  <a:lnTo>
                    <a:pt x="482" y="1731"/>
                  </a:lnTo>
                  <a:lnTo>
                    <a:pt x="452" y="1635"/>
                  </a:lnTo>
                  <a:lnTo>
                    <a:pt x="442" y="1587"/>
                  </a:lnTo>
                  <a:lnTo>
                    <a:pt x="413" y="1468"/>
                  </a:lnTo>
                  <a:lnTo>
                    <a:pt x="290" y="1071"/>
                  </a:lnTo>
                  <a:lnTo>
                    <a:pt x="77" y="435"/>
                  </a:lnTo>
                  <a:lnTo>
                    <a:pt x="31" y="307"/>
                  </a:lnTo>
                  <a:lnTo>
                    <a:pt x="26" y="281"/>
                  </a:lnTo>
                  <a:lnTo>
                    <a:pt x="3" y="143"/>
                  </a:lnTo>
                  <a:lnTo>
                    <a:pt x="0" y="42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006F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10" name="Google Shape;210;p13"/>
            <p:cNvSpPr/>
            <p:nvPr/>
          </p:nvSpPr>
          <p:spPr>
            <a:xfrm>
              <a:off x="2602" y="1495"/>
              <a:ext cx="204" cy="204"/>
            </a:xfrm>
            <a:custGeom>
              <a:avLst/>
              <a:gdLst/>
              <a:ahLst/>
              <a:cxnLst/>
              <a:rect l="l" t="t" r="r" b="b"/>
              <a:pathLst>
                <a:path w="615" h="615" extrusionOk="0">
                  <a:moveTo>
                    <a:pt x="308" y="0"/>
                  </a:moveTo>
                  <a:lnTo>
                    <a:pt x="338" y="1"/>
                  </a:lnTo>
                  <a:lnTo>
                    <a:pt x="399" y="14"/>
                  </a:lnTo>
                  <a:lnTo>
                    <a:pt x="454" y="37"/>
                  </a:lnTo>
                  <a:lnTo>
                    <a:pt x="503" y="71"/>
                  </a:lnTo>
                  <a:lnTo>
                    <a:pt x="544" y="112"/>
                  </a:lnTo>
                  <a:lnTo>
                    <a:pt x="577" y="161"/>
                  </a:lnTo>
                  <a:lnTo>
                    <a:pt x="602" y="216"/>
                  </a:lnTo>
                  <a:lnTo>
                    <a:pt x="613" y="277"/>
                  </a:lnTo>
                  <a:lnTo>
                    <a:pt x="615" y="308"/>
                  </a:lnTo>
                  <a:lnTo>
                    <a:pt x="613" y="340"/>
                  </a:lnTo>
                  <a:lnTo>
                    <a:pt x="602" y="399"/>
                  </a:lnTo>
                  <a:lnTo>
                    <a:pt x="577" y="455"/>
                  </a:lnTo>
                  <a:lnTo>
                    <a:pt x="544" y="504"/>
                  </a:lnTo>
                  <a:lnTo>
                    <a:pt x="503" y="546"/>
                  </a:lnTo>
                  <a:lnTo>
                    <a:pt x="454" y="579"/>
                  </a:lnTo>
                  <a:lnTo>
                    <a:pt x="399" y="602"/>
                  </a:lnTo>
                  <a:lnTo>
                    <a:pt x="338" y="614"/>
                  </a:lnTo>
                  <a:lnTo>
                    <a:pt x="308" y="615"/>
                  </a:lnTo>
                  <a:lnTo>
                    <a:pt x="276" y="614"/>
                  </a:lnTo>
                  <a:lnTo>
                    <a:pt x="216" y="602"/>
                  </a:lnTo>
                  <a:lnTo>
                    <a:pt x="161" y="579"/>
                  </a:lnTo>
                  <a:lnTo>
                    <a:pt x="112" y="546"/>
                  </a:lnTo>
                  <a:lnTo>
                    <a:pt x="71" y="504"/>
                  </a:lnTo>
                  <a:lnTo>
                    <a:pt x="37" y="455"/>
                  </a:lnTo>
                  <a:lnTo>
                    <a:pt x="13" y="399"/>
                  </a:lnTo>
                  <a:lnTo>
                    <a:pt x="2" y="340"/>
                  </a:lnTo>
                  <a:lnTo>
                    <a:pt x="0" y="308"/>
                  </a:lnTo>
                  <a:lnTo>
                    <a:pt x="2" y="277"/>
                  </a:lnTo>
                  <a:lnTo>
                    <a:pt x="13" y="216"/>
                  </a:lnTo>
                  <a:lnTo>
                    <a:pt x="37" y="161"/>
                  </a:lnTo>
                  <a:lnTo>
                    <a:pt x="71" y="112"/>
                  </a:lnTo>
                  <a:lnTo>
                    <a:pt x="112" y="71"/>
                  </a:lnTo>
                  <a:lnTo>
                    <a:pt x="161" y="37"/>
                  </a:lnTo>
                  <a:lnTo>
                    <a:pt x="216" y="14"/>
                  </a:lnTo>
                  <a:lnTo>
                    <a:pt x="276" y="1"/>
                  </a:lnTo>
                  <a:lnTo>
                    <a:pt x="308" y="0"/>
                  </a:lnTo>
                  <a:close/>
                </a:path>
              </a:pathLst>
            </a:custGeom>
            <a:solidFill>
              <a:srgbClr val="E0E2D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11" name="Google Shape;211;p13"/>
            <p:cNvSpPr/>
            <p:nvPr/>
          </p:nvSpPr>
          <p:spPr>
            <a:xfrm>
              <a:off x="2628" y="1513"/>
              <a:ext cx="154" cy="171"/>
            </a:xfrm>
            <a:custGeom>
              <a:avLst/>
              <a:gdLst/>
              <a:ahLst/>
              <a:cxnLst/>
              <a:rect l="l" t="t" r="r" b="b"/>
              <a:pathLst>
                <a:path w="461" h="513" extrusionOk="0">
                  <a:moveTo>
                    <a:pt x="230" y="0"/>
                  </a:moveTo>
                  <a:lnTo>
                    <a:pt x="253" y="1"/>
                  </a:lnTo>
                  <a:lnTo>
                    <a:pt x="298" y="11"/>
                  </a:lnTo>
                  <a:lnTo>
                    <a:pt x="340" y="30"/>
                  </a:lnTo>
                  <a:lnTo>
                    <a:pt x="376" y="57"/>
                  </a:lnTo>
                  <a:lnTo>
                    <a:pt x="407" y="93"/>
                  </a:lnTo>
                  <a:lnTo>
                    <a:pt x="432" y="134"/>
                  </a:lnTo>
                  <a:lnTo>
                    <a:pt x="450" y="180"/>
                  </a:lnTo>
                  <a:lnTo>
                    <a:pt x="459" y="230"/>
                  </a:lnTo>
                  <a:lnTo>
                    <a:pt x="461" y="256"/>
                  </a:lnTo>
                  <a:lnTo>
                    <a:pt x="459" y="282"/>
                  </a:lnTo>
                  <a:lnTo>
                    <a:pt x="450" y="333"/>
                  </a:lnTo>
                  <a:lnTo>
                    <a:pt x="432" y="379"/>
                  </a:lnTo>
                  <a:lnTo>
                    <a:pt x="407" y="419"/>
                  </a:lnTo>
                  <a:lnTo>
                    <a:pt x="376" y="454"/>
                  </a:lnTo>
                  <a:lnTo>
                    <a:pt x="340" y="481"/>
                  </a:lnTo>
                  <a:lnTo>
                    <a:pt x="298" y="501"/>
                  </a:lnTo>
                  <a:lnTo>
                    <a:pt x="253" y="511"/>
                  </a:lnTo>
                  <a:lnTo>
                    <a:pt x="230" y="513"/>
                  </a:lnTo>
                  <a:lnTo>
                    <a:pt x="206" y="511"/>
                  </a:lnTo>
                  <a:lnTo>
                    <a:pt x="161" y="501"/>
                  </a:lnTo>
                  <a:lnTo>
                    <a:pt x="119" y="481"/>
                  </a:lnTo>
                  <a:lnTo>
                    <a:pt x="83" y="454"/>
                  </a:lnTo>
                  <a:lnTo>
                    <a:pt x="52" y="419"/>
                  </a:lnTo>
                  <a:lnTo>
                    <a:pt x="27" y="379"/>
                  </a:lnTo>
                  <a:lnTo>
                    <a:pt x="10" y="333"/>
                  </a:lnTo>
                  <a:lnTo>
                    <a:pt x="0" y="282"/>
                  </a:lnTo>
                  <a:lnTo>
                    <a:pt x="0" y="256"/>
                  </a:lnTo>
                  <a:lnTo>
                    <a:pt x="0" y="230"/>
                  </a:lnTo>
                  <a:lnTo>
                    <a:pt x="10" y="180"/>
                  </a:lnTo>
                  <a:lnTo>
                    <a:pt x="27" y="134"/>
                  </a:lnTo>
                  <a:lnTo>
                    <a:pt x="52" y="93"/>
                  </a:lnTo>
                  <a:lnTo>
                    <a:pt x="83" y="57"/>
                  </a:lnTo>
                  <a:lnTo>
                    <a:pt x="119" y="30"/>
                  </a:lnTo>
                  <a:lnTo>
                    <a:pt x="161" y="11"/>
                  </a:lnTo>
                  <a:lnTo>
                    <a:pt x="206" y="1"/>
                  </a:lnTo>
                  <a:lnTo>
                    <a:pt x="230" y="0"/>
                  </a:lnTo>
                  <a:close/>
                </a:path>
              </a:pathLst>
            </a:custGeom>
            <a:solidFill>
              <a:srgbClr val="C0CCD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212" name="Google Shape;212;p13"/>
          <p:cNvSpPr/>
          <p:nvPr/>
        </p:nvSpPr>
        <p:spPr>
          <a:xfrm>
            <a:off x="2888698" y="553472"/>
            <a:ext cx="3804000" cy="11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" sz="2000" b="1" i="0" u="none" strike="noStrike" cap="none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Capstone Design Project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altLang="ko" sz="2000" b="1" i="0" u="none" strike="noStrike" cap="none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Final</a:t>
            </a:r>
            <a:r>
              <a:rPr lang="ko" sz="2000" b="1" i="0" u="none" strike="noStrike" cap="none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 Report</a:t>
            </a:r>
            <a:endParaRPr sz="20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" sz="1000" b="0" i="0" u="none" strike="noStrike" cap="none" dirty="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Assignment Name : Danger Detection in Blind Spot</a:t>
            </a:r>
            <a:endParaRPr sz="1000" b="0" i="0" u="none" strike="noStrike" cap="none" dirty="0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" sz="1000" b="0" i="0" u="none" strike="noStrike" cap="none" dirty="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Team Number : 4th</a:t>
            </a:r>
            <a:endParaRPr sz="1000" b="0" i="0" u="none" strike="noStrike" cap="none" dirty="0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" sz="1000" b="0" i="0" u="none" strike="noStrike" cap="none" dirty="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Team Member : </a:t>
            </a:r>
            <a:r>
              <a:rPr lang="ko" sz="700" b="1" i="0" u="none" strike="noStrike" cap="none" dirty="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Kim Juneyoung, Kim Hyungjin, Park Juhong, Shim Jaeuk</a:t>
            </a:r>
            <a:endParaRPr sz="105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" sz="1000" b="0" i="0" u="none" strike="noStrike" cap="none" dirty="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Mentor Company: SKT </a:t>
            </a:r>
            <a:endParaRPr sz="1000" b="0" i="0" u="none" strike="noStrike" cap="none" dirty="0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13"/>
          <p:cNvSpPr/>
          <p:nvPr/>
        </p:nvSpPr>
        <p:spPr>
          <a:xfrm>
            <a:off x="5135272" y="219302"/>
            <a:ext cx="3522300" cy="3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sz="1400" b="1" i="1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사각지대 위험인식 프로그램 HEAD-UP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7AC8D5"/>
            </a:gs>
            <a:gs pos="100000">
              <a:srgbClr val="29A2B7"/>
            </a:gs>
          </a:gsLst>
          <a:lin ang="2700006" scaled="0"/>
        </a:grad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4" name="Google Shape;344;p22"/>
          <p:cNvGrpSpPr/>
          <p:nvPr/>
        </p:nvGrpSpPr>
        <p:grpSpPr>
          <a:xfrm>
            <a:off x="413097" y="555367"/>
            <a:ext cx="8317806" cy="4588133"/>
            <a:chOff x="757691" y="740229"/>
            <a:chExt cx="9324894" cy="5688238"/>
          </a:xfrm>
        </p:grpSpPr>
        <p:sp>
          <p:nvSpPr>
            <p:cNvPr id="345" name="Google Shape;345;p22"/>
            <p:cNvSpPr/>
            <p:nvPr/>
          </p:nvSpPr>
          <p:spPr>
            <a:xfrm rot="10800000">
              <a:off x="839885" y="5989855"/>
              <a:ext cx="9242700" cy="420900"/>
            </a:xfrm>
            <a:prstGeom prst="rtTriangle">
              <a:avLst/>
            </a:prstGeom>
            <a:solidFill>
              <a:schemeClr val="dk1">
                <a:alpha val="50196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46" name="Google Shape;346;p22"/>
            <p:cNvSpPr/>
            <p:nvPr/>
          </p:nvSpPr>
          <p:spPr>
            <a:xfrm rot="10800000" flipH="1">
              <a:off x="757691" y="6007567"/>
              <a:ext cx="9242700" cy="420900"/>
            </a:xfrm>
            <a:prstGeom prst="rtTriangle">
              <a:avLst/>
            </a:prstGeom>
            <a:solidFill>
              <a:schemeClr val="dk1">
                <a:alpha val="50196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47" name="Google Shape;347;p22"/>
            <p:cNvSpPr/>
            <p:nvPr/>
          </p:nvSpPr>
          <p:spPr>
            <a:xfrm>
              <a:off x="856343" y="740229"/>
              <a:ext cx="9144000" cy="5370300"/>
            </a:xfrm>
            <a:prstGeom prst="roundRect">
              <a:avLst>
                <a:gd name="adj" fmla="val 2072"/>
              </a:avLst>
            </a:prstGeom>
            <a:solidFill>
              <a:srgbClr val="F9F9F9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348" name="Google Shape;348;p22"/>
          <p:cNvSpPr/>
          <p:nvPr/>
        </p:nvSpPr>
        <p:spPr>
          <a:xfrm>
            <a:off x="501095" y="117003"/>
            <a:ext cx="51579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lang="ko" sz="2100" b="1" i="1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1. Development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2100" b="1" i="1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9" name="Google Shape;349;p22"/>
          <p:cNvSpPr txBox="1"/>
          <p:nvPr/>
        </p:nvSpPr>
        <p:spPr>
          <a:xfrm>
            <a:off x="861074" y="797080"/>
            <a:ext cx="64236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1" i="1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0" name="Google Shape;350;p22"/>
          <p:cNvSpPr/>
          <p:nvPr/>
        </p:nvSpPr>
        <p:spPr>
          <a:xfrm>
            <a:off x="5135272" y="219302"/>
            <a:ext cx="3522300" cy="3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sz="1400" b="1" i="1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사각지대 위험인식 프로그램 HEAD-UP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1" name="Google Shape;351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22789" y="691563"/>
            <a:ext cx="6285134" cy="3535412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22"/>
          <p:cNvSpPr/>
          <p:nvPr/>
        </p:nvSpPr>
        <p:spPr>
          <a:xfrm>
            <a:off x="2047950" y="4392322"/>
            <a:ext cx="5048100" cy="314400"/>
          </a:xfrm>
          <a:prstGeom prst="roundRect">
            <a:avLst>
              <a:gd name="adj" fmla="val 16667"/>
            </a:avLst>
          </a:prstGeom>
          <a:solidFill>
            <a:srgbClr val="323F4F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" sz="1800" b="1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Client Result : Person Detection</a:t>
            </a:r>
            <a:endParaRPr sz="18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3" name="Google Shape;353;p22"/>
          <p:cNvSpPr txBox="1"/>
          <p:nvPr/>
        </p:nvSpPr>
        <p:spPr>
          <a:xfrm>
            <a:off x="8784200" y="4774425"/>
            <a:ext cx="283500" cy="3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" sz="10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9</a:t>
            </a:r>
            <a:endParaRPr sz="10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7AC8D5"/>
            </a:gs>
            <a:gs pos="100000">
              <a:srgbClr val="29A2B7"/>
            </a:gs>
          </a:gsLst>
          <a:lin ang="2700006" scaled="0"/>
        </a:gradFill>
        <a:effectLst/>
      </p:bgPr>
    </p:bg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8" name="Google Shape;358;p23"/>
          <p:cNvGrpSpPr/>
          <p:nvPr/>
        </p:nvGrpSpPr>
        <p:grpSpPr>
          <a:xfrm>
            <a:off x="413097" y="555367"/>
            <a:ext cx="8317806" cy="4588133"/>
            <a:chOff x="757691" y="740229"/>
            <a:chExt cx="9324894" cy="5688238"/>
          </a:xfrm>
        </p:grpSpPr>
        <p:sp>
          <p:nvSpPr>
            <p:cNvPr id="359" name="Google Shape;359;p23"/>
            <p:cNvSpPr/>
            <p:nvPr/>
          </p:nvSpPr>
          <p:spPr>
            <a:xfrm rot="10800000">
              <a:off x="839885" y="5989855"/>
              <a:ext cx="9242700" cy="420900"/>
            </a:xfrm>
            <a:prstGeom prst="rtTriangle">
              <a:avLst/>
            </a:prstGeom>
            <a:solidFill>
              <a:schemeClr val="dk1">
                <a:alpha val="50196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60" name="Google Shape;360;p23"/>
            <p:cNvSpPr/>
            <p:nvPr/>
          </p:nvSpPr>
          <p:spPr>
            <a:xfrm rot="10800000" flipH="1">
              <a:off x="757691" y="6007567"/>
              <a:ext cx="9242700" cy="420900"/>
            </a:xfrm>
            <a:prstGeom prst="rtTriangle">
              <a:avLst/>
            </a:prstGeom>
            <a:solidFill>
              <a:schemeClr val="dk1">
                <a:alpha val="50196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61" name="Google Shape;361;p23"/>
            <p:cNvSpPr/>
            <p:nvPr/>
          </p:nvSpPr>
          <p:spPr>
            <a:xfrm>
              <a:off x="856343" y="740229"/>
              <a:ext cx="9144000" cy="5370300"/>
            </a:xfrm>
            <a:prstGeom prst="roundRect">
              <a:avLst>
                <a:gd name="adj" fmla="val 2072"/>
              </a:avLst>
            </a:prstGeom>
            <a:solidFill>
              <a:srgbClr val="F9F9F9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362" name="Google Shape;362;p23"/>
          <p:cNvSpPr/>
          <p:nvPr/>
        </p:nvSpPr>
        <p:spPr>
          <a:xfrm>
            <a:off x="501095" y="117003"/>
            <a:ext cx="51579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lang="ko" sz="2100" b="1" i="1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1. Development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2100" b="1" i="1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" name="Google Shape;363;p23"/>
          <p:cNvSpPr txBox="1"/>
          <p:nvPr/>
        </p:nvSpPr>
        <p:spPr>
          <a:xfrm>
            <a:off x="861074" y="797080"/>
            <a:ext cx="64236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1" i="1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64" name="Google Shape;364;p23"/>
          <p:cNvSpPr/>
          <p:nvPr/>
        </p:nvSpPr>
        <p:spPr>
          <a:xfrm>
            <a:off x="5135272" y="219302"/>
            <a:ext cx="3522300" cy="3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sz="1400" b="1" i="1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사각지대 위험인식 프로그램 HEAD-UP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5" name="Google Shape;365;p23"/>
          <p:cNvSpPr/>
          <p:nvPr/>
        </p:nvSpPr>
        <p:spPr>
          <a:xfrm>
            <a:off x="2047950" y="4392322"/>
            <a:ext cx="5048100" cy="314400"/>
          </a:xfrm>
          <a:prstGeom prst="roundRect">
            <a:avLst>
              <a:gd name="adj" fmla="val 16667"/>
            </a:avLst>
          </a:prstGeom>
          <a:solidFill>
            <a:srgbClr val="323F4F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" sz="1800" b="1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Client Result : Car Detection</a:t>
            </a:r>
            <a:endParaRPr sz="1800" b="1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66" name="Google Shape;366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18100" y="688962"/>
            <a:ext cx="6307805" cy="3548124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23"/>
          <p:cNvSpPr txBox="1"/>
          <p:nvPr/>
        </p:nvSpPr>
        <p:spPr>
          <a:xfrm>
            <a:off x="8771875" y="4774425"/>
            <a:ext cx="326400" cy="3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" sz="10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10</a:t>
            </a:r>
            <a:endParaRPr sz="10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7AC8D5"/>
            </a:gs>
            <a:gs pos="100000">
              <a:srgbClr val="29A2B7"/>
            </a:gs>
          </a:gsLst>
          <a:lin ang="2700006" scaled="0"/>
        </a:gradFill>
        <a:effectLst/>
      </p:bgPr>
    </p:bg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2" name="Google Shape;372;p24"/>
          <p:cNvGrpSpPr/>
          <p:nvPr/>
        </p:nvGrpSpPr>
        <p:grpSpPr>
          <a:xfrm>
            <a:off x="413097" y="555367"/>
            <a:ext cx="8317806" cy="4588133"/>
            <a:chOff x="757691" y="740229"/>
            <a:chExt cx="9324894" cy="5688238"/>
          </a:xfrm>
        </p:grpSpPr>
        <p:sp>
          <p:nvSpPr>
            <p:cNvPr id="373" name="Google Shape;373;p24"/>
            <p:cNvSpPr/>
            <p:nvPr/>
          </p:nvSpPr>
          <p:spPr>
            <a:xfrm rot="10800000">
              <a:off x="839885" y="5989855"/>
              <a:ext cx="9242700" cy="420900"/>
            </a:xfrm>
            <a:prstGeom prst="rtTriangle">
              <a:avLst/>
            </a:prstGeom>
            <a:solidFill>
              <a:schemeClr val="dk1">
                <a:alpha val="50196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74" name="Google Shape;374;p24"/>
            <p:cNvSpPr/>
            <p:nvPr/>
          </p:nvSpPr>
          <p:spPr>
            <a:xfrm rot="10800000" flipH="1">
              <a:off x="757691" y="6007567"/>
              <a:ext cx="9242700" cy="420900"/>
            </a:xfrm>
            <a:prstGeom prst="rtTriangle">
              <a:avLst/>
            </a:prstGeom>
            <a:solidFill>
              <a:schemeClr val="dk1">
                <a:alpha val="50196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75" name="Google Shape;375;p24"/>
            <p:cNvSpPr/>
            <p:nvPr/>
          </p:nvSpPr>
          <p:spPr>
            <a:xfrm>
              <a:off x="856343" y="740229"/>
              <a:ext cx="9144000" cy="5370300"/>
            </a:xfrm>
            <a:prstGeom prst="roundRect">
              <a:avLst>
                <a:gd name="adj" fmla="val 2072"/>
              </a:avLst>
            </a:prstGeom>
            <a:solidFill>
              <a:srgbClr val="F9F9F9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376" name="Google Shape;376;p24"/>
          <p:cNvSpPr/>
          <p:nvPr/>
        </p:nvSpPr>
        <p:spPr>
          <a:xfrm>
            <a:off x="501095" y="117003"/>
            <a:ext cx="51579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lang="ko" sz="2100" b="1" i="1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1. Development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2100" b="1" i="1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7" name="Google Shape;377;p24"/>
          <p:cNvSpPr txBox="1"/>
          <p:nvPr/>
        </p:nvSpPr>
        <p:spPr>
          <a:xfrm>
            <a:off x="861074" y="797080"/>
            <a:ext cx="64236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1" i="1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78" name="Google Shape;378;p24"/>
          <p:cNvSpPr/>
          <p:nvPr/>
        </p:nvSpPr>
        <p:spPr>
          <a:xfrm>
            <a:off x="5135272" y="219302"/>
            <a:ext cx="3522300" cy="3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sz="1400" b="1" i="1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사각지대 위험인식 프로그램 HEAD-UP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9" name="Google Shape;379;p24"/>
          <p:cNvSpPr/>
          <p:nvPr/>
        </p:nvSpPr>
        <p:spPr>
          <a:xfrm>
            <a:off x="2047950" y="4392322"/>
            <a:ext cx="5048100" cy="314400"/>
          </a:xfrm>
          <a:prstGeom prst="roundRect">
            <a:avLst>
              <a:gd name="adj" fmla="val 16667"/>
            </a:avLst>
          </a:prstGeom>
          <a:solidFill>
            <a:srgbClr val="323F4F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" sz="1800" b="1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Server Result</a:t>
            </a:r>
            <a:endParaRPr sz="18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0" name="Google Shape;380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71588" y="754251"/>
            <a:ext cx="6600825" cy="3448851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p24"/>
          <p:cNvSpPr txBox="1"/>
          <p:nvPr/>
        </p:nvSpPr>
        <p:spPr>
          <a:xfrm>
            <a:off x="8771875" y="4774425"/>
            <a:ext cx="326400" cy="3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" sz="10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11</a:t>
            </a:r>
            <a:endParaRPr sz="10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7AC8D5"/>
            </a:gs>
            <a:gs pos="100000">
              <a:srgbClr val="29A2B7"/>
            </a:gs>
          </a:gsLst>
          <a:lin ang="2700006" scaled="0"/>
        </a:gradFill>
        <a:effectLst/>
      </p:bgPr>
    </p:bg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6" name="Google Shape;386;p25"/>
          <p:cNvGrpSpPr/>
          <p:nvPr/>
        </p:nvGrpSpPr>
        <p:grpSpPr>
          <a:xfrm>
            <a:off x="413097" y="555367"/>
            <a:ext cx="8317806" cy="4588133"/>
            <a:chOff x="757691" y="740229"/>
            <a:chExt cx="9324894" cy="5688238"/>
          </a:xfrm>
        </p:grpSpPr>
        <p:sp>
          <p:nvSpPr>
            <p:cNvPr id="387" name="Google Shape;387;p25"/>
            <p:cNvSpPr/>
            <p:nvPr/>
          </p:nvSpPr>
          <p:spPr>
            <a:xfrm rot="10800000">
              <a:off x="839885" y="5989855"/>
              <a:ext cx="9242700" cy="420900"/>
            </a:xfrm>
            <a:prstGeom prst="rtTriangle">
              <a:avLst/>
            </a:prstGeom>
            <a:solidFill>
              <a:schemeClr val="dk1">
                <a:alpha val="50196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88" name="Google Shape;388;p25"/>
            <p:cNvSpPr/>
            <p:nvPr/>
          </p:nvSpPr>
          <p:spPr>
            <a:xfrm rot="10800000" flipH="1">
              <a:off x="757691" y="6007567"/>
              <a:ext cx="9242700" cy="420900"/>
            </a:xfrm>
            <a:prstGeom prst="rtTriangle">
              <a:avLst/>
            </a:prstGeom>
            <a:solidFill>
              <a:schemeClr val="dk1">
                <a:alpha val="50196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89" name="Google Shape;389;p25"/>
            <p:cNvSpPr/>
            <p:nvPr/>
          </p:nvSpPr>
          <p:spPr>
            <a:xfrm>
              <a:off x="856343" y="740229"/>
              <a:ext cx="9144000" cy="5370300"/>
            </a:xfrm>
            <a:prstGeom prst="roundRect">
              <a:avLst>
                <a:gd name="adj" fmla="val 2072"/>
              </a:avLst>
            </a:prstGeom>
            <a:solidFill>
              <a:srgbClr val="F9F9F9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390" name="Google Shape;390;p25"/>
          <p:cNvSpPr/>
          <p:nvPr/>
        </p:nvSpPr>
        <p:spPr>
          <a:xfrm>
            <a:off x="5135272" y="219302"/>
            <a:ext cx="3522300" cy="3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sz="1400" b="1" i="1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사각지대 위험인식 프로그램 HEAD-UP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1" name="Google Shape;391;p25"/>
          <p:cNvSpPr/>
          <p:nvPr/>
        </p:nvSpPr>
        <p:spPr>
          <a:xfrm>
            <a:off x="2047950" y="4392322"/>
            <a:ext cx="5048100" cy="314400"/>
          </a:xfrm>
          <a:prstGeom prst="roundRect">
            <a:avLst>
              <a:gd name="adj" fmla="val 16667"/>
            </a:avLst>
          </a:prstGeom>
          <a:solidFill>
            <a:srgbClr val="323F4F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ko" sz="18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Server Algorithm</a:t>
            </a:r>
            <a:endParaRPr sz="18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2" name="Google Shape;392;p25"/>
          <p:cNvSpPr txBox="1"/>
          <p:nvPr/>
        </p:nvSpPr>
        <p:spPr>
          <a:xfrm>
            <a:off x="8771875" y="4774425"/>
            <a:ext cx="326400" cy="3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" sz="10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19</a:t>
            </a:r>
            <a:endParaRPr sz="10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93" name="Google Shape;393;p25"/>
          <p:cNvSpPr/>
          <p:nvPr/>
        </p:nvSpPr>
        <p:spPr>
          <a:xfrm>
            <a:off x="501095" y="117003"/>
            <a:ext cx="51579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lang="ko" sz="2100" b="1" i="1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1. Development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endParaRPr sz="2100" b="1" i="1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2100" b="1" i="1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4" name="Google Shape;39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4800" y="1251525"/>
            <a:ext cx="7254399" cy="212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7AC8D5"/>
            </a:gs>
            <a:gs pos="100000">
              <a:srgbClr val="29A2B7"/>
            </a:gs>
          </a:gsLst>
          <a:lin ang="2700006" scaled="0"/>
        </a:gradFill>
        <a:effectLst/>
      </p:bgPr>
    </p:bg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9" name="Google Shape;399;p26"/>
          <p:cNvGrpSpPr/>
          <p:nvPr/>
        </p:nvGrpSpPr>
        <p:grpSpPr>
          <a:xfrm>
            <a:off x="413097" y="555367"/>
            <a:ext cx="8317806" cy="4588133"/>
            <a:chOff x="757691" y="740229"/>
            <a:chExt cx="9324894" cy="5688238"/>
          </a:xfrm>
        </p:grpSpPr>
        <p:sp>
          <p:nvSpPr>
            <p:cNvPr id="400" name="Google Shape;400;p26"/>
            <p:cNvSpPr/>
            <p:nvPr/>
          </p:nvSpPr>
          <p:spPr>
            <a:xfrm rot="10800000">
              <a:off x="839885" y="5989855"/>
              <a:ext cx="9242700" cy="420900"/>
            </a:xfrm>
            <a:prstGeom prst="rtTriangle">
              <a:avLst/>
            </a:prstGeom>
            <a:solidFill>
              <a:schemeClr val="dk1">
                <a:alpha val="50199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01" name="Google Shape;401;p26"/>
            <p:cNvSpPr/>
            <p:nvPr/>
          </p:nvSpPr>
          <p:spPr>
            <a:xfrm rot="10800000" flipH="1">
              <a:off x="757691" y="6007567"/>
              <a:ext cx="9242700" cy="420900"/>
            </a:xfrm>
            <a:prstGeom prst="rtTriangle">
              <a:avLst/>
            </a:prstGeom>
            <a:solidFill>
              <a:schemeClr val="dk1">
                <a:alpha val="50199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02" name="Google Shape;402;p26"/>
            <p:cNvSpPr/>
            <p:nvPr/>
          </p:nvSpPr>
          <p:spPr>
            <a:xfrm>
              <a:off x="856343" y="740229"/>
              <a:ext cx="9144000" cy="5370300"/>
            </a:xfrm>
            <a:prstGeom prst="roundRect">
              <a:avLst>
                <a:gd name="adj" fmla="val 2072"/>
              </a:avLst>
            </a:prstGeom>
            <a:solidFill>
              <a:srgbClr val="F9F9F9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403" name="Google Shape;403;p26"/>
          <p:cNvSpPr/>
          <p:nvPr/>
        </p:nvSpPr>
        <p:spPr>
          <a:xfrm>
            <a:off x="5135272" y="219302"/>
            <a:ext cx="3522300" cy="3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sz="1400" b="1" i="1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사각지대 위험인식 프로그램 HEAD-UP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26"/>
          <p:cNvSpPr/>
          <p:nvPr/>
        </p:nvSpPr>
        <p:spPr>
          <a:xfrm>
            <a:off x="2047950" y="4392322"/>
            <a:ext cx="5048100" cy="314400"/>
          </a:xfrm>
          <a:prstGeom prst="roundRect">
            <a:avLst>
              <a:gd name="adj" fmla="val 16667"/>
            </a:avLst>
          </a:prstGeom>
          <a:solidFill>
            <a:srgbClr val="323F4F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ko" sz="1800" b="1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LED Result</a:t>
            </a:r>
            <a:endParaRPr sz="18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5" name="Google Shape;405;p26"/>
          <p:cNvSpPr txBox="1"/>
          <p:nvPr/>
        </p:nvSpPr>
        <p:spPr>
          <a:xfrm>
            <a:off x="8771875" y="4774425"/>
            <a:ext cx="326400" cy="3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" sz="10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19</a:t>
            </a:r>
            <a:endParaRPr sz="10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06" name="Google Shape;406;p26"/>
          <p:cNvSpPr/>
          <p:nvPr/>
        </p:nvSpPr>
        <p:spPr>
          <a:xfrm>
            <a:off x="501095" y="117003"/>
            <a:ext cx="51579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lang="ko" sz="2100" b="1" i="1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1. Development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endParaRPr sz="2100" b="1" i="1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2100" b="1" i="1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7" name="Google Shape;40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2900" y="897155"/>
            <a:ext cx="5918198" cy="31317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7AC8D5"/>
            </a:gs>
            <a:gs pos="100000">
              <a:srgbClr val="29A2B7"/>
            </a:gs>
          </a:gsLst>
          <a:lin ang="2700006" scaled="0"/>
        </a:gradFill>
        <a:effectLst/>
      </p:bgPr>
    </p:bg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2" name="Google Shape;412;p27"/>
          <p:cNvGrpSpPr/>
          <p:nvPr/>
        </p:nvGrpSpPr>
        <p:grpSpPr>
          <a:xfrm>
            <a:off x="413097" y="555367"/>
            <a:ext cx="8317806" cy="4588133"/>
            <a:chOff x="757691" y="740229"/>
            <a:chExt cx="9324894" cy="5688238"/>
          </a:xfrm>
        </p:grpSpPr>
        <p:sp>
          <p:nvSpPr>
            <p:cNvPr id="413" name="Google Shape;413;p27"/>
            <p:cNvSpPr/>
            <p:nvPr/>
          </p:nvSpPr>
          <p:spPr>
            <a:xfrm rot="10800000">
              <a:off x="839885" y="5989855"/>
              <a:ext cx="9242700" cy="420900"/>
            </a:xfrm>
            <a:prstGeom prst="rtTriangle">
              <a:avLst/>
            </a:prstGeom>
            <a:solidFill>
              <a:schemeClr val="dk1">
                <a:alpha val="50196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14" name="Google Shape;414;p27"/>
            <p:cNvSpPr/>
            <p:nvPr/>
          </p:nvSpPr>
          <p:spPr>
            <a:xfrm rot="10800000" flipH="1">
              <a:off x="757691" y="6007567"/>
              <a:ext cx="9242700" cy="420900"/>
            </a:xfrm>
            <a:prstGeom prst="rtTriangle">
              <a:avLst/>
            </a:prstGeom>
            <a:solidFill>
              <a:schemeClr val="dk1">
                <a:alpha val="50196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15" name="Google Shape;415;p27"/>
            <p:cNvSpPr/>
            <p:nvPr/>
          </p:nvSpPr>
          <p:spPr>
            <a:xfrm>
              <a:off x="856343" y="740229"/>
              <a:ext cx="9144000" cy="5370300"/>
            </a:xfrm>
            <a:prstGeom prst="roundRect">
              <a:avLst>
                <a:gd name="adj" fmla="val 2072"/>
              </a:avLst>
            </a:prstGeom>
            <a:solidFill>
              <a:srgbClr val="F9F9F9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416" name="Google Shape;416;p27"/>
          <p:cNvSpPr/>
          <p:nvPr/>
        </p:nvSpPr>
        <p:spPr>
          <a:xfrm>
            <a:off x="5135272" y="219302"/>
            <a:ext cx="3522300" cy="3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sz="1400" b="1" i="1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사각지대 위험인식 프로그램 HEAD-UP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7" name="Google Shape;417;p27"/>
          <p:cNvSpPr/>
          <p:nvPr/>
        </p:nvSpPr>
        <p:spPr>
          <a:xfrm>
            <a:off x="2047950" y="4392322"/>
            <a:ext cx="5048100" cy="314400"/>
          </a:xfrm>
          <a:prstGeom prst="roundRect">
            <a:avLst>
              <a:gd name="adj" fmla="val 16667"/>
            </a:avLst>
          </a:prstGeom>
          <a:solidFill>
            <a:srgbClr val="323F4F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ko" sz="1800" b="1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Change Hardware Platform and OS</a:t>
            </a:r>
            <a:endParaRPr sz="18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8" name="Google Shape;418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79200" y="2571750"/>
            <a:ext cx="2001600" cy="1503413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04875" y="916241"/>
            <a:ext cx="1350226" cy="1416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p2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522688" y="2659000"/>
            <a:ext cx="1416175" cy="1416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" name="Google Shape;421;p2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658944" y="900888"/>
            <a:ext cx="1143660" cy="1416175"/>
          </a:xfrm>
          <a:prstGeom prst="rect">
            <a:avLst/>
          </a:prstGeom>
          <a:noFill/>
          <a:ln>
            <a:noFill/>
          </a:ln>
        </p:spPr>
      </p:pic>
      <p:sp>
        <p:nvSpPr>
          <p:cNvPr id="422" name="Google Shape;422;p27"/>
          <p:cNvSpPr txBox="1"/>
          <p:nvPr/>
        </p:nvSpPr>
        <p:spPr>
          <a:xfrm>
            <a:off x="8771875" y="4774425"/>
            <a:ext cx="326400" cy="3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" sz="10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19</a:t>
            </a:r>
            <a:endParaRPr sz="10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23" name="Google Shape;423;p27"/>
          <p:cNvSpPr/>
          <p:nvPr/>
        </p:nvSpPr>
        <p:spPr>
          <a:xfrm>
            <a:off x="4243229" y="2144425"/>
            <a:ext cx="927600" cy="637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3AABD2"/>
          </a:solidFill>
          <a:ln w="25400" cap="flat" cmpd="sng">
            <a:solidFill>
              <a:srgbClr val="42719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4" name="Google Shape;424;p27"/>
          <p:cNvSpPr/>
          <p:nvPr/>
        </p:nvSpPr>
        <p:spPr>
          <a:xfrm>
            <a:off x="501095" y="117003"/>
            <a:ext cx="51579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lang="ko" sz="2100" b="1" i="1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1. Development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endParaRPr sz="2100" b="1" i="1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2100" b="1" i="1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7AC8D5"/>
            </a:gs>
            <a:gs pos="100000">
              <a:srgbClr val="29A2B7"/>
            </a:gs>
          </a:gsLst>
          <a:lin ang="2700006" scaled="0"/>
        </a:gradFill>
        <a:effectLst/>
      </p:bgPr>
    </p:bg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9" name="Google Shape;429;p28"/>
          <p:cNvGrpSpPr/>
          <p:nvPr/>
        </p:nvGrpSpPr>
        <p:grpSpPr>
          <a:xfrm>
            <a:off x="413097" y="555367"/>
            <a:ext cx="8317806" cy="4588133"/>
            <a:chOff x="757691" y="740229"/>
            <a:chExt cx="9324894" cy="5688238"/>
          </a:xfrm>
        </p:grpSpPr>
        <p:sp>
          <p:nvSpPr>
            <p:cNvPr id="430" name="Google Shape;430;p28"/>
            <p:cNvSpPr/>
            <p:nvPr/>
          </p:nvSpPr>
          <p:spPr>
            <a:xfrm rot="10800000">
              <a:off x="839885" y="5989855"/>
              <a:ext cx="9242700" cy="420900"/>
            </a:xfrm>
            <a:prstGeom prst="rtTriangle">
              <a:avLst/>
            </a:prstGeom>
            <a:solidFill>
              <a:schemeClr val="dk1">
                <a:alpha val="50196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31" name="Google Shape;431;p28"/>
            <p:cNvSpPr/>
            <p:nvPr/>
          </p:nvSpPr>
          <p:spPr>
            <a:xfrm rot="10800000" flipH="1">
              <a:off x="757691" y="6007567"/>
              <a:ext cx="9242700" cy="420900"/>
            </a:xfrm>
            <a:prstGeom prst="rtTriangle">
              <a:avLst/>
            </a:prstGeom>
            <a:solidFill>
              <a:schemeClr val="dk1">
                <a:alpha val="50196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32" name="Google Shape;432;p28"/>
            <p:cNvSpPr/>
            <p:nvPr/>
          </p:nvSpPr>
          <p:spPr>
            <a:xfrm>
              <a:off x="856343" y="740229"/>
              <a:ext cx="9144000" cy="5370300"/>
            </a:xfrm>
            <a:prstGeom prst="roundRect">
              <a:avLst>
                <a:gd name="adj" fmla="val 2072"/>
              </a:avLst>
            </a:prstGeom>
            <a:solidFill>
              <a:srgbClr val="F9F9F9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433" name="Google Shape;433;p28"/>
          <p:cNvSpPr/>
          <p:nvPr/>
        </p:nvSpPr>
        <p:spPr>
          <a:xfrm>
            <a:off x="5135272" y="219302"/>
            <a:ext cx="3522300" cy="3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sz="1400" b="1" i="1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사각지대 위험인식 프로그램 HEAD-UP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4" name="Google Shape;434;p28"/>
          <p:cNvSpPr/>
          <p:nvPr/>
        </p:nvSpPr>
        <p:spPr>
          <a:xfrm>
            <a:off x="2047950" y="4392322"/>
            <a:ext cx="5048100" cy="314400"/>
          </a:xfrm>
          <a:prstGeom prst="roundRect">
            <a:avLst>
              <a:gd name="adj" fmla="val 16667"/>
            </a:avLst>
          </a:prstGeom>
          <a:solidFill>
            <a:srgbClr val="323F4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" sz="1800" b="1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Change Data Source</a:t>
            </a:r>
            <a:endParaRPr sz="18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5" name="Google Shape;435;p28"/>
          <p:cNvSpPr txBox="1"/>
          <p:nvPr/>
        </p:nvSpPr>
        <p:spPr>
          <a:xfrm>
            <a:off x="8771875" y="4774425"/>
            <a:ext cx="326400" cy="3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" sz="10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20</a:t>
            </a:r>
            <a:endParaRPr sz="10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36" name="Google Shape;436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58950" y="1003938"/>
            <a:ext cx="1311450" cy="12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" name="Google Shape;437;p2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574875" y="2634850"/>
            <a:ext cx="1479588" cy="1479588"/>
          </a:xfrm>
          <a:prstGeom prst="rect">
            <a:avLst/>
          </a:prstGeom>
          <a:noFill/>
          <a:ln>
            <a:noFill/>
          </a:ln>
        </p:spPr>
      </p:pic>
      <p:sp>
        <p:nvSpPr>
          <p:cNvPr id="438" name="Google Shape;438;p28"/>
          <p:cNvSpPr/>
          <p:nvPr/>
        </p:nvSpPr>
        <p:spPr>
          <a:xfrm>
            <a:off x="4243229" y="2144425"/>
            <a:ext cx="927600" cy="637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3AABD2"/>
          </a:solidFill>
          <a:ln w="25400" cap="flat" cmpd="sng">
            <a:solidFill>
              <a:srgbClr val="42719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9" name="Google Shape;439;p2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45425" y="714337"/>
            <a:ext cx="3326696" cy="356358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40" name="Google Shape;440;p28"/>
          <p:cNvCxnSpPr>
            <a:endCxn id="437" idx="3"/>
          </p:cNvCxnSpPr>
          <p:nvPr/>
        </p:nvCxnSpPr>
        <p:spPr>
          <a:xfrm rot="-5400000" flipH="1">
            <a:off x="6231263" y="2551444"/>
            <a:ext cx="1491900" cy="154500"/>
          </a:xfrm>
          <a:prstGeom prst="curvedConnector4">
            <a:avLst>
              <a:gd name="adj1" fmla="val -702"/>
              <a:gd name="adj2" fmla="val 701302"/>
            </a:avLst>
          </a:prstGeom>
          <a:noFill/>
          <a:ln w="76200" cap="flat" cmpd="sng">
            <a:solidFill>
              <a:srgbClr val="00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41" name="Google Shape;441;p28"/>
          <p:cNvSpPr/>
          <p:nvPr/>
        </p:nvSpPr>
        <p:spPr>
          <a:xfrm>
            <a:off x="501095" y="117003"/>
            <a:ext cx="51579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lang="ko" sz="2100" b="1" i="1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1. Development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endParaRPr sz="2100" b="1" i="1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2100" b="1" i="1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7AC8D5"/>
            </a:gs>
            <a:gs pos="100000">
              <a:srgbClr val="29A2B7"/>
            </a:gs>
          </a:gsLst>
          <a:lin ang="2700006" scaled="0"/>
        </a:gradFill>
        <a:effectLst/>
      </p:bgPr>
    </p:bg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6" name="Google Shape;446;p29"/>
          <p:cNvGrpSpPr/>
          <p:nvPr/>
        </p:nvGrpSpPr>
        <p:grpSpPr>
          <a:xfrm>
            <a:off x="413097" y="555367"/>
            <a:ext cx="8317806" cy="4588133"/>
            <a:chOff x="757691" y="740229"/>
            <a:chExt cx="9324894" cy="5688238"/>
          </a:xfrm>
        </p:grpSpPr>
        <p:sp>
          <p:nvSpPr>
            <p:cNvPr id="447" name="Google Shape;447;p29"/>
            <p:cNvSpPr/>
            <p:nvPr/>
          </p:nvSpPr>
          <p:spPr>
            <a:xfrm rot="10800000">
              <a:off x="839885" y="5989855"/>
              <a:ext cx="9242700" cy="420900"/>
            </a:xfrm>
            <a:prstGeom prst="rtTriangle">
              <a:avLst/>
            </a:prstGeom>
            <a:solidFill>
              <a:schemeClr val="dk1">
                <a:alpha val="50199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48" name="Google Shape;448;p29"/>
            <p:cNvSpPr/>
            <p:nvPr/>
          </p:nvSpPr>
          <p:spPr>
            <a:xfrm rot="10800000" flipH="1">
              <a:off x="757691" y="6007567"/>
              <a:ext cx="9242700" cy="420900"/>
            </a:xfrm>
            <a:prstGeom prst="rtTriangle">
              <a:avLst/>
            </a:prstGeom>
            <a:solidFill>
              <a:schemeClr val="dk1">
                <a:alpha val="50199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49" name="Google Shape;449;p29"/>
            <p:cNvSpPr/>
            <p:nvPr/>
          </p:nvSpPr>
          <p:spPr>
            <a:xfrm>
              <a:off x="856343" y="740229"/>
              <a:ext cx="9144000" cy="5370300"/>
            </a:xfrm>
            <a:prstGeom prst="roundRect">
              <a:avLst>
                <a:gd name="adj" fmla="val 2072"/>
              </a:avLst>
            </a:prstGeom>
            <a:solidFill>
              <a:srgbClr val="F9F9F9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450" name="Google Shape;450;p29"/>
          <p:cNvSpPr/>
          <p:nvPr/>
        </p:nvSpPr>
        <p:spPr>
          <a:xfrm>
            <a:off x="5135272" y="219302"/>
            <a:ext cx="3522300" cy="3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sz="1400" b="1" i="1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사각지대 위험인식 프로그램 HEAD-UP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1" name="Google Shape;451;p29"/>
          <p:cNvSpPr/>
          <p:nvPr/>
        </p:nvSpPr>
        <p:spPr>
          <a:xfrm>
            <a:off x="2047950" y="4392322"/>
            <a:ext cx="5048100" cy="314400"/>
          </a:xfrm>
          <a:prstGeom prst="roundRect">
            <a:avLst>
              <a:gd name="adj" fmla="val 16667"/>
            </a:avLst>
          </a:prstGeom>
          <a:solidFill>
            <a:srgbClr val="323F4F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ko" sz="18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Box Module</a:t>
            </a:r>
            <a:endParaRPr sz="18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2" name="Google Shape;452;p29"/>
          <p:cNvSpPr txBox="1"/>
          <p:nvPr/>
        </p:nvSpPr>
        <p:spPr>
          <a:xfrm>
            <a:off x="8771875" y="4774425"/>
            <a:ext cx="326400" cy="3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" sz="10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19</a:t>
            </a:r>
            <a:endParaRPr sz="10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53" name="Google Shape;453;p29"/>
          <p:cNvSpPr/>
          <p:nvPr/>
        </p:nvSpPr>
        <p:spPr>
          <a:xfrm>
            <a:off x="501095" y="117003"/>
            <a:ext cx="51579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lang="ko" sz="2100" b="1" i="1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1. Development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endParaRPr sz="2100" b="1" i="1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2100" b="1" i="1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54" name="Google Shape;45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2786763" y="710316"/>
            <a:ext cx="3570475" cy="3570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7AC8D5"/>
            </a:gs>
            <a:gs pos="100000">
              <a:srgbClr val="29A2B7"/>
            </a:gs>
          </a:gsLst>
          <a:lin ang="2700006" scaled="0"/>
        </a:gradFill>
        <a:effectLst/>
      </p:bgPr>
    </p:bg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9" name="Google Shape;459;p30"/>
          <p:cNvGrpSpPr/>
          <p:nvPr/>
        </p:nvGrpSpPr>
        <p:grpSpPr>
          <a:xfrm>
            <a:off x="413097" y="555367"/>
            <a:ext cx="8317806" cy="4588133"/>
            <a:chOff x="757691" y="740229"/>
            <a:chExt cx="9324894" cy="5688238"/>
          </a:xfrm>
        </p:grpSpPr>
        <p:sp>
          <p:nvSpPr>
            <p:cNvPr id="460" name="Google Shape;460;p30"/>
            <p:cNvSpPr/>
            <p:nvPr/>
          </p:nvSpPr>
          <p:spPr>
            <a:xfrm rot="10800000">
              <a:off x="839885" y="5989855"/>
              <a:ext cx="9242700" cy="420900"/>
            </a:xfrm>
            <a:prstGeom prst="rtTriangle">
              <a:avLst/>
            </a:prstGeom>
            <a:solidFill>
              <a:schemeClr val="dk1">
                <a:alpha val="50196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61" name="Google Shape;461;p30"/>
            <p:cNvSpPr/>
            <p:nvPr/>
          </p:nvSpPr>
          <p:spPr>
            <a:xfrm rot="10800000" flipH="1">
              <a:off x="757691" y="6007567"/>
              <a:ext cx="9242700" cy="420900"/>
            </a:xfrm>
            <a:prstGeom prst="rtTriangle">
              <a:avLst/>
            </a:prstGeom>
            <a:solidFill>
              <a:schemeClr val="dk1">
                <a:alpha val="50196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62" name="Google Shape;462;p30"/>
            <p:cNvSpPr/>
            <p:nvPr/>
          </p:nvSpPr>
          <p:spPr>
            <a:xfrm>
              <a:off x="856343" y="740229"/>
              <a:ext cx="9144000" cy="5370300"/>
            </a:xfrm>
            <a:prstGeom prst="roundRect">
              <a:avLst>
                <a:gd name="adj" fmla="val 2072"/>
              </a:avLst>
            </a:prstGeom>
            <a:solidFill>
              <a:srgbClr val="F9F9F9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463" name="Google Shape;463;p30"/>
          <p:cNvSpPr/>
          <p:nvPr/>
        </p:nvSpPr>
        <p:spPr>
          <a:xfrm>
            <a:off x="501095" y="117003"/>
            <a:ext cx="51579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lang="ko" sz="2100" b="1" i="1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1. Development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endParaRPr sz="2100" b="1" i="1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2100" b="1" i="1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4" name="Google Shape;464;p30"/>
          <p:cNvSpPr/>
          <p:nvPr/>
        </p:nvSpPr>
        <p:spPr>
          <a:xfrm>
            <a:off x="5858940" y="1745490"/>
            <a:ext cx="476100" cy="4761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65" name="Google Shape;465;p30"/>
          <p:cNvSpPr/>
          <p:nvPr/>
        </p:nvSpPr>
        <p:spPr>
          <a:xfrm>
            <a:off x="5711899" y="3059655"/>
            <a:ext cx="476100" cy="4761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66" name="Google Shape;466;p30"/>
          <p:cNvSpPr/>
          <p:nvPr/>
        </p:nvSpPr>
        <p:spPr>
          <a:xfrm>
            <a:off x="5135272" y="219302"/>
            <a:ext cx="3522300" cy="3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sz="1400" b="1" i="1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사각지대 위험인식 프로그램 HEAD-UP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67" name="Google Shape;46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1100" y="863458"/>
            <a:ext cx="1949325" cy="2987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8" name="Google Shape;468;p3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24948" y="863465"/>
            <a:ext cx="1932627" cy="2987392"/>
          </a:xfrm>
          <a:prstGeom prst="rect">
            <a:avLst/>
          </a:prstGeom>
          <a:noFill/>
          <a:ln>
            <a:noFill/>
          </a:ln>
        </p:spPr>
      </p:pic>
      <p:pic>
        <p:nvPicPr>
          <p:cNvPr id="469" name="Google Shape;469;p3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74400" y="863463"/>
            <a:ext cx="1950720" cy="2987392"/>
          </a:xfrm>
          <a:prstGeom prst="rect">
            <a:avLst/>
          </a:prstGeom>
          <a:noFill/>
          <a:ln>
            <a:noFill/>
          </a:ln>
        </p:spPr>
      </p:pic>
      <p:pic>
        <p:nvPicPr>
          <p:cNvPr id="470" name="Google Shape;470;p3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649096" y="855200"/>
            <a:ext cx="1945619" cy="2987392"/>
          </a:xfrm>
          <a:prstGeom prst="rect">
            <a:avLst/>
          </a:prstGeom>
          <a:noFill/>
          <a:ln>
            <a:noFill/>
          </a:ln>
        </p:spPr>
      </p:pic>
      <p:sp>
        <p:nvSpPr>
          <p:cNvPr id="471" name="Google Shape;471;p30"/>
          <p:cNvSpPr/>
          <p:nvPr/>
        </p:nvSpPr>
        <p:spPr>
          <a:xfrm>
            <a:off x="2047950" y="4392321"/>
            <a:ext cx="5048100" cy="314400"/>
          </a:xfrm>
          <a:prstGeom prst="roundRect">
            <a:avLst>
              <a:gd name="adj" fmla="val 16667"/>
            </a:avLst>
          </a:prstGeom>
          <a:solidFill>
            <a:srgbClr val="323F4F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" sz="1800" b="1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Complete Draft Thesis </a:t>
            </a:r>
            <a:endParaRPr sz="18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2" name="Google Shape;472;p30"/>
          <p:cNvSpPr txBox="1"/>
          <p:nvPr/>
        </p:nvSpPr>
        <p:spPr>
          <a:xfrm>
            <a:off x="8771875" y="4774425"/>
            <a:ext cx="326400" cy="3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" sz="10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12</a:t>
            </a:r>
            <a:endParaRPr sz="10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7AC8D5"/>
            </a:gs>
            <a:gs pos="100000">
              <a:srgbClr val="29A2B7"/>
            </a:gs>
          </a:gsLst>
          <a:lin ang="2700006" scaled="0"/>
        </a:gradFill>
        <a:effectLst/>
      </p:bgPr>
    </p:bg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7" name="Google Shape;477;p31"/>
          <p:cNvGrpSpPr/>
          <p:nvPr/>
        </p:nvGrpSpPr>
        <p:grpSpPr>
          <a:xfrm>
            <a:off x="413097" y="555367"/>
            <a:ext cx="8317806" cy="4588133"/>
            <a:chOff x="757691" y="740229"/>
            <a:chExt cx="9324894" cy="5688238"/>
          </a:xfrm>
        </p:grpSpPr>
        <p:sp>
          <p:nvSpPr>
            <p:cNvPr id="478" name="Google Shape;478;p31"/>
            <p:cNvSpPr/>
            <p:nvPr/>
          </p:nvSpPr>
          <p:spPr>
            <a:xfrm rot="10800000">
              <a:off x="839885" y="5989855"/>
              <a:ext cx="9242700" cy="420900"/>
            </a:xfrm>
            <a:prstGeom prst="rtTriangle">
              <a:avLst/>
            </a:prstGeom>
            <a:solidFill>
              <a:schemeClr val="dk1">
                <a:alpha val="50196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79" name="Google Shape;479;p31"/>
            <p:cNvSpPr/>
            <p:nvPr/>
          </p:nvSpPr>
          <p:spPr>
            <a:xfrm rot="10800000" flipH="1">
              <a:off x="757691" y="6007567"/>
              <a:ext cx="9242700" cy="420900"/>
            </a:xfrm>
            <a:prstGeom prst="rtTriangle">
              <a:avLst/>
            </a:prstGeom>
            <a:solidFill>
              <a:schemeClr val="dk1">
                <a:alpha val="50196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80" name="Google Shape;480;p31"/>
            <p:cNvSpPr/>
            <p:nvPr/>
          </p:nvSpPr>
          <p:spPr>
            <a:xfrm>
              <a:off x="856343" y="740229"/>
              <a:ext cx="9144000" cy="5370300"/>
            </a:xfrm>
            <a:prstGeom prst="roundRect">
              <a:avLst>
                <a:gd name="adj" fmla="val 2072"/>
              </a:avLst>
            </a:prstGeom>
            <a:solidFill>
              <a:srgbClr val="F9F9F9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481" name="Google Shape;481;p31"/>
          <p:cNvSpPr/>
          <p:nvPr/>
        </p:nvSpPr>
        <p:spPr>
          <a:xfrm>
            <a:off x="5135272" y="219302"/>
            <a:ext cx="3522300" cy="3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sz="1400" b="1" i="1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사각지대 위험인식 프로그램 HEAD-UP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2" name="Google Shape;482;p31"/>
          <p:cNvSpPr/>
          <p:nvPr/>
        </p:nvSpPr>
        <p:spPr>
          <a:xfrm>
            <a:off x="2047950" y="4392322"/>
            <a:ext cx="5048100" cy="314400"/>
          </a:xfrm>
          <a:prstGeom prst="roundRect">
            <a:avLst>
              <a:gd name="adj" fmla="val 16667"/>
            </a:avLst>
          </a:prstGeom>
          <a:solidFill>
            <a:srgbClr val="323F4F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b="1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&lt;KIPS&gt; Conference and Making Poster</a:t>
            </a:r>
            <a:endParaRPr sz="18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3" name="Google Shape;483;p31"/>
          <p:cNvSpPr txBox="1"/>
          <p:nvPr/>
        </p:nvSpPr>
        <p:spPr>
          <a:xfrm>
            <a:off x="8771875" y="4774425"/>
            <a:ext cx="326400" cy="3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" sz="10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23</a:t>
            </a:r>
            <a:endParaRPr sz="10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84" name="Google Shape;484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8843" y="666137"/>
            <a:ext cx="2324158" cy="3477563"/>
          </a:xfrm>
          <a:prstGeom prst="rect">
            <a:avLst/>
          </a:prstGeom>
          <a:noFill/>
          <a:ln>
            <a:noFill/>
          </a:ln>
        </p:spPr>
      </p:pic>
      <p:pic>
        <p:nvPicPr>
          <p:cNvPr id="485" name="Google Shape;485;p3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75000" y="3050350"/>
            <a:ext cx="3828000" cy="12106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86" name="Google Shape;486;p31"/>
          <p:cNvCxnSpPr/>
          <p:nvPr/>
        </p:nvCxnSpPr>
        <p:spPr>
          <a:xfrm>
            <a:off x="2282500" y="2776850"/>
            <a:ext cx="347100" cy="315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87" name="Google Shape;487;p31"/>
          <p:cNvSpPr/>
          <p:nvPr/>
        </p:nvSpPr>
        <p:spPr>
          <a:xfrm>
            <a:off x="501095" y="117003"/>
            <a:ext cx="51579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lang="ko" sz="2100" b="1" i="1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1. Development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endParaRPr sz="2100" b="1" i="1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2100" b="1" i="1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8" name="Google Shape;488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76975" y="666125"/>
            <a:ext cx="2638900" cy="3584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7AC8D5"/>
            </a:gs>
            <a:gs pos="100000">
              <a:srgbClr val="29A2B7"/>
            </a:gs>
          </a:gsLst>
          <a:lin ang="2700006" scaled="0"/>
        </a:gradFill>
        <a:effectLst/>
      </p:bgPr>
    </p:bg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8" name="Google Shape;218;p14"/>
          <p:cNvGrpSpPr/>
          <p:nvPr/>
        </p:nvGrpSpPr>
        <p:grpSpPr>
          <a:xfrm>
            <a:off x="413097" y="555367"/>
            <a:ext cx="8317806" cy="4588133"/>
            <a:chOff x="757691" y="740229"/>
            <a:chExt cx="9324894" cy="5688238"/>
          </a:xfrm>
        </p:grpSpPr>
        <p:sp>
          <p:nvSpPr>
            <p:cNvPr id="219" name="Google Shape;219;p14"/>
            <p:cNvSpPr/>
            <p:nvPr/>
          </p:nvSpPr>
          <p:spPr>
            <a:xfrm rot="10800000">
              <a:off x="839885" y="5989855"/>
              <a:ext cx="9242700" cy="420900"/>
            </a:xfrm>
            <a:prstGeom prst="rtTriangle">
              <a:avLst/>
            </a:prstGeom>
            <a:solidFill>
              <a:schemeClr val="dk1">
                <a:alpha val="50196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20" name="Google Shape;220;p14"/>
            <p:cNvSpPr/>
            <p:nvPr/>
          </p:nvSpPr>
          <p:spPr>
            <a:xfrm rot="10800000" flipH="1">
              <a:off x="757691" y="6007567"/>
              <a:ext cx="9242700" cy="420900"/>
            </a:xfrm>
            <a:prstGeom prst="rtTriangle">
              <a:avLst/>
            </a:prstGeom>
            <a:solidFill>
              <a:schemeClr val="dk1">
                <a:alpha val="50196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21" name="Google Shape;221;p14"/>
            <p:cNvSpPr/>
            <p:nvPr/>
          </p:nvSpPr>
          <p:spPr>
            <a:xfrm>
              <a:off x="856343" y="740229"/>
              <a:ext cx="9144000" cy="5370300"/>
            </a:xfrm>
            <a:prstGeom prst="roundRect">
              <a:avLst>
                <a:gd name="adj" fmla="val 2072"/>
              </a:avLst>
            </a:prstGeom>
            <a:solidFill>
              <a:srgbClr val="F9F9F9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223" name="Google Shape;223;p14"/>
          <p:cNvSpPr/>
          <p:nvPr/>
        </p:nvSpPr>
        <p:spPr>
          <a:xfrm>
            <a:off x="5858940" y="2437702"/>
            <a:ext cx="476100" cy="4761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4" name="Google Shape;224;p14"/>
          <p:cNvSpPr/>
          <p:nvPr/>
        </p:nvSpPr>
        <p:spPr>
          <a:xfrm>
            <a:off x="5711899" y="3743321"/>
            <a:ext cx="476100" cy="4761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5" name="Google Shape;225;p14"/>
          <p:cNvSpPr/>
          <p:nvPr/>
        </p:nvSpPr>
        <p:spPr>
          <a:xfrm>
            <a:off x="5135272" y="219302"/>
            <a:ext cx="3522300" cy="3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sz="1400" b="1" i="1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사각지대 위험인식 프로그램 HEAD-UP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p14"/>
          <p:cNvSpPr txBox="1"/>
          <p:nvPr/>
        </p:nvSpPr>
        <p:spPr>
          <a:xfrm>
            <a:off x="692209" y="2000990"/>
            <a:ext cx="7699761" cy="2163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ko" sz="28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Traffic-Accident-in-Alley Prevention System </a:t>
            </a:r>
            <a:endParaRPr sz="2800" b="1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" sz="16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by Object Tracking</a:t>
            </a:r>
            <a:endParaRPr sz="1600" b="1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1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7" name="Google Shape;227;p14"/>
          <p:cNvSpPr txBox="1"/>
          <p:nvPr/>
        </p:nvSpPr>
        <p:spPr>
          <a:xfrm>
            <a:off x="692167" y="1750280"/>
            <a:ext cx="585300" cy="9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lang="ko" sz="8000" b="0" i="0" u="none" strike="noStrike" cap="non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 sz="8000" b="0" i="0" u="none" strike="noStrike" cap="none">
              <a:solidFill>
                <a:srgbClr val="9999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Google Shape;228;p14"/>
          <p:cNvSpPr txBox="1"/>
          <p:nvPr/>
        </p:nvSpPr>
        <p:spPr>
          <a:xfrm>
            <a:off x="7939457" y="1881692"/>
            <a:ext cx="585300" cy="9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lang="ko" sz="8000" b="0" i="0" u="none" strike="noStrike" cap="non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 sz="8000" b="0" i="0" u="none" strike="noStrike" cap="none">
              <a:solidFill>
                <a:srgbClr val="9999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p14"/>
          <p:cNvSpPr txBox="1"/>
          <p:nvPr/>
        </p:nvSpPr>
        <p:spPr>
          <a:xfrm>
            <a:off x="8784200" y="4774425"/>
            <a:ext cx="283500" cy="3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" sz="10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0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7AC8D5"/>
            </a:gs>
            <a:gs pos="100000">
              <a:srgbClr val="29A2B7"/>
            </a:gs>
          </a:gsLst>
          <a:lin ang="2700006" scaled="0"/>
        </a:gradFill>
        <a:effectLst/>
      </p:bgPr>
    </p:bg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3" name="Google Shape;493;p32"/>
          <p:cNvGrpSpPr/>
          <p:nvPr/>
        </p:nvGrpSpPr>
        <p:grpSpPr>
          <a:xfrm>
            <a:off x="413097" y="555367"/>
            <a:ext cx="8317806" cy="4588133"/>
            <a:chOff x="757691" y="740229"/>
            <a:chExt cx="9324894" cy="5688238"/>
          </a:xfrm>
        </p:grpSpPr>
        <p:sp>
          <p:nvSpPr>
            <p:cNvPr id="494" name="Google Shape;494;p32"/>
            <p:cNvSpPr/>
            <p:nvPr/>
          </p:nvSpPr>
          <p:spPr>
            <a:xfrm rot="10800000">
              <a:off x="839885" y="5989855"/>
              <a:ext cx="9242700" cy="420900"/>
            </a:xfrm>
            <a:prstGeom prst="rtTriangle">
              <a:avLst/>
            </a:prstGeom>
            <a:solidFill>
              <a:schemeClr val="dk1">
                <a:alpha val="50196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95" name="Google Shape;495;p32"/>
            <p:cNvSpPr/>
            <p:nvPr/>
          </p:nvSpPr>
          <p:spPr>
            <a:xfrm rot="10800000" flipH="1">
              <a:off x="757691" y="6007567"/>
              <a:ext cx="9242700" cy="420900"/>
            </a:xfrm>
            <a:prstGeom prst="rtTriangle">
              <a:avLst/>
            </a:prstGeom>
            <a:solidFill>
              <a:schemeClr val="dk1">
                <a:alpha val="50196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96" name="Google Shape;496;p32"/>
            <p:cNvSpPr/>
            <p:nvPr/>
          </p:nvSpPr>
          <p:spPr>
            <a:xfrm>
              <a:off x="856343" y="740229"/>
              <a:ext cx="9144000" cy="5370300"/>
            </a:xfrm>
            <a:prstGeom prst="roundRect">
              <a:avLst>
                <a:gd name="adj" fmla="val 2072"/>
              </a:avLst>
            </a:prstGeom>
            <a:solidFill>
              <a:srgbClr val="F9F9F9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497" name="Google Shape;497;p32"/>
          <p:cNvSpPr/>
          <p:nvPr/>
        </p:nvSpPr>
        <p:spPr>
          <a:xfrm>
            <a:off x="5858940" y="1745490"/>
            <a:ext cx="476100" cy="4761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98" name="Google Shape;498;p32"/>
          <p:cNvSpPr/>
          <p:nvPr/>
        </p:nvSpPr>
        <p:spPr>
          <a:xfrm>
            <a:off x="5711899" y="3059655"/>
            <a:ext cx="476100" cy="4761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99" name="Google Shape;499;p32"/>
          <p:cNvSpPr/>
          <p:nvPr/>
        </p:nvSpPr>
        <p:spPr>
          <a:xfrm>
            <a:off x="5135272" y="219302"/>
            <a:ext cx="3522300" cy="3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sz="1400" b="1" i="1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사각지대 위험인식 프로그램 HEAD-UP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0" name="Google Shape;500;p32"/>
          <p:cNvSpPr txBox="1"/>
          <p:nvPr/>
        </p:nvSpPr>
        <p:spPr>
          <a:xfrm>
            <a:off x="8771875" y="4774425"/>
            <a:ext cx="326400" cy="3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" sz="10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12</a:t>
            </a:r>
            <a:endParaRPr sz="10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01" name="Google Shape;501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75275" y="604421"/>
            <a:ext cx="4320126" cy="55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p3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80150" y="1228450"/>
            <a:ext cx="7183700" cy="3575550"/>
          </a:xfrm>
          <a:prstGeom prst="rect">
            <a:avLst/>
          </a:prstGeom>
          <a:noFill/>
          <a:ln>
            <a:noFill/>
          </a:ln>
        </p:spPr>
      </p:pic>
      <p:sp>
        <p:nvSpPr>
          <p:cNvPr id="503" name="Google Shape;503;p32"/>
          <p:cNvSpPr/>
          <p:nvPr/>
        </p:nvSpPr>
        <p:spPr>
          <a:xfrm>
            <a:off x="501095" y="117003"/>
            <a:ext cx="51579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lang="ko" sz="2100" b="1" i="1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1. Development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endParaRPr sz="2100" b="1" i="1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2100" b="1" i="1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7AC8D5"/>
            </a:gs>
            <a:gs pos="100000">
              <a:srgbClr val="29A2B7"/>
            </a:gs>
          </a:gsLst>
          <a:lin ang="2700006" scaled="0"/>
        </a:gradFill>
        <a:effectLst/>
      </p:bgPr>
    </p:bg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33"/>
          <p:cNvSpPr/>
          <p:nvPr/>
        </p:nvSpPr>
        <p:spPr>
          <a:xfrm>
            <a:off x="2434075" y="656650"/>
            <a:ext cx="4009200" cy="4069500"/>
          </a:xfrm>
          <a:prstGeom prst="roundRect">
            <a:avLst>
              <a:gd name="adj" fmla="val 16667"/>
            </a:avLst>
          </a:prstGeom>
          <a:noFill/>
          <a:ln w="1524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9" name="Google Shape;509;p33"/>
          <p:cNvSpPr/>
          <p:nvPr/>
        </p:nvSpPr>
        <p:spPr>
          <a:xfrm>
            <a:off x="2810864" y="260112"/>
            <a:ext cx="3522300" cy="3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sz="1400" b="1" i="1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사각지대 위험인식 프로그램 HEAD-UP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0" name="Google Shape;510;p33"/>
          <p:cNvSpPr/>
          <p:nvPr/>
        </p:nvSpPr>
        <p:spPr>
          <a:xfrm>
            <a:off x="2914675" y="1523571"/>
            <a:ext cx="3048000" cy="296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ko" sz="3000" b="1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[ 2 ]</a:t>
            </a:r>
            <a:endParaRPr sz="3000" b="1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endParaRPr sz="3000" b="1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ko" sz="3000" b="1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Mentoring</a:t>
            </a:r>
            <a:endParaRPr sz="3000" b="1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ko" sz="3000" b="1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and</a:t>
            </a:r>
            <a:endParaRPr sz="3000" b="1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ko" sz="3000" b="1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Meeting Log</a:t>
            </a:r>
            <a:endParaRPr sz="3000" b="1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3000" b="1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7AC8D5"/>
            </a:gs>
            <a:gs pos="100000">
              <a:srgbClr val="29A2B7"/>
            </a:gs>
          </a:gsLst>
          <a:lin ang="2700006" scaled="0"/>
        </a:gradFill>
        <a:effectLst/>
      </p:bgPr>
    </p:bg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5" name="Google Shape;515;p34"/>
          <p:cNvGrpSpPr/>
          <p:nvPr/>
        </p:nvGrpSpPr>
        <p:grpSpPr>
          <a:xfrm>
            <a:off x="413097" y="555367"/>
            <a:ext cx="8317806" cy="4588133"/>
            <a:chOff x="757691" y="740229"/>
            <a:chExt cx="9324894" cy="5688238"/>
          </a:xfrm>
        </p:grpSpPr>
        <p:sp>
          <p:nvSpPr>
            <p:cNvPr id="516" name="Google Shape;516;p34"/>
            <p:cNvSpPr/>
            <p:nvPr/>
          </p:nvSpPr>
          <p:spPr>
            <a:xfrm rot="10800000">
              <a:off x="839885" y="5989855"/>
              <a:ext cx="9242700" cy="420900"/>
            </a:xfrm>
            <a:prstGeom prst="rtTriangle">
              <a:avLst/>
            </a:prstGeom>
            <a:solidFill>
              <a:schemeClr val="dk1">
                <a:alpha val="50196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17" name="Google Shape;517;p34"/>
            <p:cNvSpPr/>
            <p:nvPr/>
          </p:nvSpPr>
          <p:spPr>
            <a:xfrm rot="10800000" flipH="1">
              <a:off x="757691" y="6007567"/>
              <a:ext cx="9242700" cy="420900"/>
            </a:xfrm>
            <a:prstGeom prst="rtTriangle">
              <a:avLst/>
            </a:prstGeom>
            <a:solidFill>
              <a:schemeClr val="dk1">
                <a:alpha val="50196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18" name="Google Shape;518;p34"/>
            <p:cNvSpPr/>
            <p:nvPr/>
          </p:nvSpPr>
          <p:spPr>
            <a:xfrm>
              <a:off x="856343" y="740229"/>
              <a:ext cx="9144000" cy="5370300"/>
            </a:xfrm>
            <a:prstGeom prst="roundRect">
              <a:avLst>
                <a:gd name="adj" fmla="val 2072"/>
              </a:avLst>
            </a:prstGeom>
            <a:solidFill>
              <a:srgbClr val="F9F9F9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519" name="Google Shape;519;p34"/>
          <p:cNvSpPr/>
          <p:nvPr/>
        </p:nvSpPr>
        <p:spPr>
          <a:xfrm>
            <a:off x="501095" y="117003"/>
            <a:ext cx="51579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lang="ko" sz="2100" b="1" i="1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2. Mentoring and Meeting Log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2100" b="1" i="1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0" name="Google Shape;520;p34"/>
          <p:cNvSpPr/>
          <p:nvPr/>
        </p:nvSpPr>
        <p:spPr>
          <a:xfrm>
            <a:off x="5135272" y="219302"/>
            <a:ext cx="3522300" cy="3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sz="1400" b="1" i="1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사각지대 위험인식 프로그램 HEAD-UP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1" name="Google Shape;521;p34"/>
          <p:cNvSpPr/>
          <p:nvPr/>
        </p:nvSpPr>
        <p:spPr>
          <a:xfrm>
            <a:off x="2047950" y="4392322"/>
            <a:ext cx="5048100" cy="314400"/>
          </a:xfrm>
          <a:prstGeom prst="roundRect">
            <a:avLst>
              <a:gd name="adj" fmla="val 16667"/>
            </a:avLst>
          </a:prstGeom>
          <a:solidFill>
            <a:srgbClr val="323F4F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" sz="1800" b="1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Meeting Tool - Google Hangouts</a:t>
            </a:r>
            <a:endParaRPr sz="18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22" name="Google Shape;522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5150" y="1132750"/>
            <a:ext cx="4729824" cy="2660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23" name="Google Shape;523;p3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659000" y="1771549"/>
            <a:ext cx="2818725" cy="1757550"/>
          </a:xfrm>
          <a:prstGeom prst="rect">
            <a:avLst/>
          </a:prstGeom>
          <a:noFill/>
          <a:ln>
            <a:noFill/>
          </a:ln>
        </p:spPr>
      </p:pic>
      <p:sp>
        <p:nvSpPr>
          <p:cNvPr id="524" name="Google Shape;524;p34"/>
          <p:cNvSpPr txBox="1"/>
          <p:nvPr/>
        </p:nvSpPr>
        <p:spPr>
          <a:xfrm>
            <a:off x="8771875" y="4774425"/>
            <a:ext cx="326400" cy="3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" sz="10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14</a:t>
            </a:r>
            <a:endParaRPr sz="10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7AC8D5"/>
            </a:gs>
            <a:gs pos="100000">
              <a:srgbClr val="29A2B7"/>
            </a:gs>
          </a:gsLst>
          <a:lin ang="2700006" scaled="0"/>
        </a:gradFill>
        <a:effectLst/>
      </p:bgPr>
    </p:bg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9" name="Google Shape;529;p35"/>
          <p:cNvGrpSpPr/>
          <p:nvPr/>
        </p:nvGrpSpPr>
        <p:grpSpPr>
          <a:xfrm>
            <a:off x="413097" y="555367"/>
            <a:ext cx="8317806" cy="4588133"/>
            <a:chOff x="757691" y="740229"/>
            <a:chExt cx="9324894" cy="5688238"/>
          </a:xfrm>
        </p:grpSpPr>
        <p:sp>
          <p:nvSpPr>
            <p:cNvPr id="530" name="Google Shape;530;p35"/>
            <p:cNvSpPr/>
            <p:nvPr/>
          </p:nvSpPr>
          <p:spPr>
            <a:xfrm rot="10800000">
              <a:off x="839885" y="5989855"/>
              <a:ext cx="9242700" cy="420900"/>
            </a:xfrm>
            <a:prstGeom prst="rtTriangle">
              <a:avLst/>
            </a:prstGeom>
            <a:solidFill>
              <a:schemeClr val="dk1">
                <a:alpha val="50196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31" name="Google Shape;531;p35"/>
            <p:cNvSpPr/>
            <p:nvPr/>
          </p:nvSpPr>
          <p:spPr>
            <a:xfrm rot="10800000" flipH="1">
              <a:off x="757691" y="6007567"/>
              <a:ext cx="9242700" cy="420900"/>
            </a:xfrm>
            <a:prstGeom prst="rtTriangle">
              <a:avLst/>
            </a:prstGeom>
            <a:solidFill>
              <a:schemeClr val="dk1">
                <a:alpha val="50196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32" name="Google Shape;532;p35"/>
            <p:cNvSpPr/>
            <p:nvPr/>
          </p:nvSpPr>
          <p:spPr>
            <a:xfrm>
              <a:off x="856343" y="740229"/>
              <a:ext cx="9144000" cy="5370300"/>
            </a:xfrm>
            <a:prstGeom prst="roundRect">
              <a:avLst>
                <a:gd name="adj" fmla="val 2072"/>
              </a:avLst>
            </a:prstGeom>
            <a:solidFill>
              <a:srgbClr val="F9F9F9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533" name="Google Shape;533;p35"/>
          <p:cNvSpPr/>
          <p:nvPr/>
        </p:nvSpPr>
        <p:spPr>
          <a:xfrm>
            <a:off x="501095" y="117003"/>
            <a:ext cx="51579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lang="ko" sz="2100" b="1" i="1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2. Mentoring and Meeting Log</a:t>
            </a:r>
            <a:endParaRPr sz="2100" b="1" i="1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2100" b="1" i="1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4" name="Google Shape;534;p35"/>
          <p:cNvSpPr/>
          <p:nvPr/>
        </p:nvSpPr>
        <p:spPr>
          <a:xfrm>
            <a:off x="5858940" y="1745490"/>
            <a:ext cx="476100" cy="4761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35" name="Google Shape;535;p35"/>
          <p:cNvSpPr/>
          <p:nvPr/>
        </p:nvSpPr>
        <p:spPr>
          <a:xfrm>
            <a:off x="5711899" y="3059655"/>
            <a:ext cx="476100" cy="4761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36" name="Google Shape;536;p35"/>
          <p:cNvSpPr/>
          <p:nvPr/>
        </p:nvSpPr>
        <p:spPr>
          <a:xfrm>
            <a:off x="5135272" y="219302"/>
            <a:ext cx="3522300" cy="3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sz="1400" b="1" i="1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사각지대 위험인식 프로그램 HEAD-UP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7" name="Google Shape;537;p35"/>
          <p:cNvSpPr/>
          <p:nvPr/>
        </p:nvSpPr>
        <p:spPr>
          <a:xfrm>
            <a:off x="2047950" y="4392322"/>
            <a:ext cx="5048100" cy="314400"/>
          </a:xfrm>
          <a:prstGeom prst="roundRect">
            <a:avLst>
              <a:gd name="adj" fmla="val 16667"/>
            </a:avLst>
          </a:prstGeom>
          <a:solidFill>
            <a:srgbClr val="323F4F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" sz="1800" b="1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Regular Meeting  - Invitation and Agenda</a:t>
            </a:r>
            <a:endParaRPr sz="1800" b="1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38" name="Google Shape;538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83500" y="651875"/>
            <a:ext cx="3776977" cy="3622275"/>
          </a:xfrm>
          <a:prstGeom prst="rect">
            <a:avLst/>
          </a:prstGeom>
          <a:noFill/>
          <a:ln>
            <a:noFill/>
          </a:ln>
        </p:spPr>
      </p:pic>
      <p:sp>
        <p:nvSpPr>
          <p:cNvPr id="539" name="Google Shape;539;p35"/>
          <p:cNvSpPr txBox="1"/>
          <p:nvPr/>
        </p:nvSpPr>
        <p:spPr>
          <a:xfrm>
            <a:off x="8771875" y="4774425"/>
            <a:ext cx="326400" cy="3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" sz="10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16</a:t>
            </a:r>
            <a:endParaRPr sz="10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7AC8D5"/>
            </a:gs>
            <a:gs pos="100000">
              <a:srgbClr val="29A2B7"/>
            </a:gs>
          </a:gsLst>
          <a:lin ang="2700006" scaled="0"/>
        </a:gradFill>
        <a:effectLst/>
      </p:bgPr>
    </p:bg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4" name="Google Shape;544;p36"/>
          <p:cNvGrpSpPr/>
          <p:nvPr/>
        </p:nvGrpSpPr>
        <p:grpSpPr>
          <a:xfrm>
            <a:off x="413097" y="555367"/>
            <a:ext cx="8317806" cy="4588133"/>
            <a:chOff x="757691" y="740229"/>
            <a:chExt cx="9324894" cy="5688238"/>
          </a:xfrm>
        </p:grpSpPr>
        <p:sp>
          <p:nvSpPr>
            <p:cNvPr id="545" name="Google Shape;545;p36"/>
            <p:cNvSpPr/>
            <p:nvPr/>
          </p:nvSpPr>
          <p:spPr>
            <a:xfrm rot="10800000">
              <a:off x="839885" y="5989855"/>
              <a:ext cx="9242700" cy="420900"/>
            </a:xfrm>
            <a:prstGeom prst="rtTriangle">
              <a:avLst/>
            </a:prstGeom>
            <a:solidFill>
              <a:schemeClr val="dk1">
                <a:alpha val="50196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46" name="Google Shape;546;p36"/>
            <p:cNvSpPr/>
            <p:nvPr/>
          </p:nvSpPr>
          <p:spPr>
            <a:xfrm rot="10800000" flipH="1">
              <a:off x="757691" y="6007567"/>
              <a:ext cx="9242700" cy="420900"/>
            </a:xfrm>
            <a:prstGeom prst="rtTriangle">
              <a:avLst/>
            </a:prstGeom>
            <a:solidFill>
              <a:schemeClr val="dk1">
                <a:alpha val="50196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47" name="Google Shape;547;p36"/>
            <p:cNvSpPr/>
            <p:nvPr/>
          </p:nvSpPr>
          <p:spPr>
            <a:xfrm>
              <a:off x="856343" y="740229"/>
              <a:ext cx="9144000" cy="5370300"/>
            </a:xfrm>
            <a:prstGeom prst="roundRect">
              <a:avLst>
                <a:gd name="adj" fmla="val 2072"/>
              </a:avLst>
            </a:prstGeom>
            <a:solidFill>
              <a:srgbClr val="F9F9F9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548" name="Google Shape;548;p36"/>
          <p:cNvSpPr/>
          <p:nvPr/>
        </p:nvSpPr>
        <p:spPr>
          <a:xfrm>
            <a:off x="501095" y="117003"/>
            <a:ext cx="51579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lang="ko" sz="2100" b="1" i="1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2. Mentoring and Meeting Log</a:t>
            </a:r>
            <a:endParaRPr sz="2100" b="1" i="1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2100" b="1" i="1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9" name="Google Shape;549;p36"/>
          <p:cNvSpPr/>
          <p:nvPr/>
        </p:nvSpPr>
        <p:spPr>
          <a:xfrm>
            <a:off x="5858940" y="1745490"/>
            <a:ext cx="476100" cy="4761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50" name="Google Shape;550;p36"/>
          <p:cNvSpPr/>
          <p:nvPr/>
        </p:nvSpPr>
        <p:spPr>
          <a:xfrm>
            <a:off x="5711899" y="3059655"/>
            <a:ext cx="476100" cy="4761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51" name="Google Shape;551;p36"/>
          <p:cNvSpPr/>
          <p:nvPr/>
        </p:nvSpPr>
        <p:spPr>
          <a:xfrm>
            <a:off x="5135272" y="219302"/>
            <a:ext cx="3522300" cy="3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sz="1400" b="1" i="1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사각지대 위험인식 프로그램 HEAD-UP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2" name="Google Shape;552;p36"/>
          <p:cNvSpPr/>
          <p:nvPr/>
        </p:nvSpPr>
        <p:spPr>
          <a:xfrm>
            <a:off x="2047950" y="4392322"/>
            <a:ext cx="5048100" cy="314400"/>
          </a:xfrm>
          <a:prstGeom prst="roundRect">
            <a:avLst>
              <a:gd name="adj" fmla="val 16667"/>
            </a:avLst>
          </a:prstGeom>
          <a:solidFill>
            <a:srgbClr val="323F4F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" sz="1800" b="1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Regular Meeting  - Every Wednesday 8PM</a:t>
            </a:r>
            <a:endParaRPr sz="1800" b="1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53" name="Google Shape;553;p36"/>
          <p:cNvSpPr txBox="1"/>
          <p:nvPr/>
        </p:nvSpPr>
        <p:spPr>
          <a:xfrm>
            <a:off x="8771875" y="4774425"/>
            <a:ext cx="326400" cy="3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" sz="10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15</a:t>
            </a:r>
            <a:endParaRPr sz="10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54" name="Google Shape;554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6298" y="2249143"/>
            <a:ext cx="7819402" cy="2143179"/>
          </a:xfrm>
          <a:prstGeom prst="rect">
            <a:avLst/>
          </a:prstGeom>
          <a:noFill/>
          <a:ln>
            <a:noFill/>
          </a:ln>
        </p:spPr>
      </p:pic>
      <p:pic>
        <p:nvPicPr>
          <p:cNvPr id="555" name="Google Shape;555;p3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9618" y="622078"/>
            <a:ext cx="7819402" cy="16321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7AC8D5"/>
            </a:gs>
            <a:gs pos="100000">
              <a:srgbClr val="29A2B7"/>
            </a:gs>
          </a:gsLst>
          <a:lin ang="2700006" scaled="0"/>
        </a:gradFill>
        <a:effectLst/>
      </p:bgPr>
    </p:bg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0" name="Google Shape;560;p37"/>
          <p:cNvGrpSpPr/>
          <p:nvPr/>
        </p:nvGrpSpPr>
        <p:grpSpPr>
          <a:xfrm>
            <a:off x="413097" y="555367"/>
            <a:ext cx="8317806" cy="4588133"/>
            <a:chOff x="757691" y="740229"/>
            <a:chExt cx="9324894" cy="5688238"/>
          </a:xfrm>
        </p:grpSpPr>
        <p:sp>
          <p:nvSpPr>
            <p:cNvPr id="561" name="Google Shape;561;p37"/>
            <p:cNvSpPr/>
            <p:nvPr/>
          </p:nvSpPr>
          <p:spPr>
            <a:xfrm rot="10800000">
              <a:off x="839885" y="5989855"/>
              <a:ext cx="9242700" cy="420900"/>
            </a:xfrm>
            <a:prstGeom prst="rtTriangle">
              <a:avLst/>
            </a:prstGeom>
            <a:solidFill>
              <a:schemeClr val="dk1">
                <a:alpha val="50196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62" name="Google Shape;562;p37"/>
            <p:cNvSpPr/>
            <p:nvPr/>
          </p:nvSpPr>
          <p:spPr>
            <a:xfrm rot="10800000" flipH="1">
              <a:off x="757691" y="6007567"/>
              <a:ext cx="9242700" cy="420900"/>
            </a:xfrm>
            <a:prstGeom prst="rtTriangle">
              <a:avLst/>
            </a:prstGeom>
            <a:solidFill>
              <a:schemeClr val="dk1">
                <a:alpha val="50196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63" name="Google Shape;563;p37"/>
            <p:cNvSpPr/>
            <p:nvPr/>
          </p:nvSpPr>
          <p:spPr>
            <a:xfrm>
              <a:off x="856343" y="740229"/>
              <a:ext cx="9144000" cy="5370300"/>
            </a:xfrm>
            <a:prstGeom prst="roundRect">
              <a:avLst>
                <a:gd name="adj" fmla="val 2072"/>
              </a:avLst>
            </a:prstGeom>
            <a:solidFill>
              <a:srgbClr val="F9F9F9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564" name="Google Shape;564;p37"/>
          <p:cNvSpPr/>
          <p:nvPr/>
        </p:nvSpPr>
        <p:spPr>
          <a:xfrm>
            <a:off x="501095" y="117003"/>
            <a:ext cx="51579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lang="ko" sz="2100" b="1" i="1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2. Mentoring and Meeting Log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2100" b="1" i="1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5" name="Google Shape;565;p37"/>
          <p:cNvSpPr/>
          <p:nvPr/>
        </p:nvSpPr>
        <p:spPr>
          <a:xfrm>
            <a:off x="5135272" y="219302"/>
            <a:ext cx="3522300" cy="3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sz="1400" b="1" i="1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사각지대 위험인식 프로그램 HEAD-UP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6" name="Google Shape;566;p37"/>
          <p:cNvSpPr/>
          <p:nvPr/>
        </p:nvSpPr>
        <p:spPr>
          <a:xfrm>
            <a:off x="2047950" y="4392322"/>
            <a:ext cx="5048100" cy="314400"/>
          </a:xfrm>
          <a:prstGeom prst="roundRect">
            <a:avLst>
              <a:gd name="adj" fmla="val 16667"/>
            </a:avLst>
          </a:prstGeom>
          <a:solidFill>
            <a:srgbClr val="323F4F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" sz="1800" b="1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Off-Line Meeting – Every Saturday 2PM</a:t>
            </a:r>
            <a:endParaRPr sz="18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7" name="Google Shape;567;p37"/>
          <p:cNvSpPr txBox="1"/>
          <p:nvPr/>
        </p:nvSpPr>
        <p:spPr>
          <a:xfrm>
            <a:off x="8771875" y="4774425"/>
            <a:ext cx="326400" cy="3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" sz="10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14</a:t>
            </a:r>
            <a:endParaRPr sz="10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68" name="Google Shape;568;p37" descr="사람, 실내, 앉아있는, 벤치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56018" y="1215369"/>
            <a:ext cx="2474662" cy="24183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69" name="Google Shape;569;p37" descr="사람, 앉아있는, 사람들, 그룹이(가) 표시된 사진&#10;&#10;자동 생성된 설명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0189" y="1206823"/>
            <a:ext cx="2474662" cy="2425937"/>
          </a:xfrm>
          <a:prstGeom prst="rect">
            <a:avLst/>
          </a:prstGeom>
          <a:noFill/>
          <a:ln>
            <a:noFill/>
          </a:ln>
        </p:spPr>
      </p:pic>
      <p:pic>
        <p:nvPicPr>
          <p:cNvPr id="570" name="Google Shape;570;p37" descr="사람, 실내, 앉아있는, 테이블이(가) 표시된 사진&#10;&#10;자동 생성된 설명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040965" y="1218970"/>
            <a:ext cx="2474661" cy="24137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7AC8D5"/>
            </a:gs>
            <a:gs pos="100000">
              <a:srgbClr val="29A2B7"/>
            </a:gs>
          </a:gsLst>
          <a:lin ang="2700006" scaled="0"/>
        </a:gradFill>
        <a:effectLst/>
      </p:bgPr>
    </p:bg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5" name="Google Shape;575;p38"/>
          <p:cNvGrpSpPr/>
          <p:nvPr/>
        </p:nvGrpSpPr>
        <p:grpSpPr>
          <a:xfrm>
            <a:off x="413097" y="555367"/>
            <a:ext cx="8317806" cy="4588133"/>
            <a:chOff x="757691" y="740229"/>
            <a:chExt cx="9324894" cy="5688238"/>
          </a:xfrm>
        </p:grpSpPr>
        <p:sp>
          <p:nvSpPr>
            <p:cNvPr id="576" name="Google Shape;576;p38"/>
            <p:cNvSpPr/>
            <p:nvPr/>
          </p:nvSpPr>
          <p:spPr>
            <a:xfrm rot="10800000">
              <a:off x="839885" y="5989855"/>
              <a:ext cx="9242700" cy="420900"/>
            </a:xfrm>
            <a:prstGeom prst="rtTriangle">
              <a:avLst/>
            </a:prstGeom>
            <a:solidFill>
              <a:schemeClr val="dk1">
                <a:alpha val="50196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77" name="Google Shape;577;p38"/>
            <p:cNvSpPr/>
            <p:nvPr/>
          </p:nvSpPr>
          <p:spPr>
            <a:xfrm rot="10800000" flipH="1">
              <a:off x="757691" y="6007567"/>
              <a:ext cx="9242700" cy="420900"/>
            </a:xfrm>
            <a:prstGeom prst="rtTriangle">
              <a:avLst/>
            </a:prstGeom>
            <a:solidFill>
              <a:schemeClr val="dk1">
                <a:alpha val="50196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78" name="Google Shape;578;p38"/>
            <p:cNvSpPr/>
            <p:nvPr/>
          </p:nvSpPr>
          <p:spPr>
            <a:xfrm>
              <a:off x="856343" y="740229"/>
              <a:ext cx="9144000" cy="5370300"/>
            </a:xfrm>
            <a:prstGeom prst="roundRect">
              <a:avLst>
                <a:gd name="adj" fmla="val 2072"/>
              </a:avLst>
            </a:prstGeom>
            <a:solidFill>
              <a:srgbClr val="F9F9F9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579" name="Google Shape;579;p38"/>
          <p:cNvSpPr/>
          <p:nvPr/>
        </p:nvSpPr>
        <p:spPr>
          <a:xfrm>
            <a:off x="501095" y="117003"/>
            <a:ext cx="51579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lang="ko" sz="2100" b="1" i="1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2. Mentoring and Meeting Log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2100" b="1" i="1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0" name="Google Shape;580;p38"/>
          <p:cNvSpPr/>
          <p:nvPr/>
        </p:nvSpPr>
        <p:spPr>
          <a:xfrm>
            <a:off x="5135272" y="219302"/>
            <a:ext cx="3522300" cy="3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sz="1400" b="1" i="1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사각지대 위험인식 프로그램 HEAD-UP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1" name="Google Shape;581;p38"/>
          <p:cNvSpPr/>
          <p:nvPr/>
        </p:nvSpPr>
        <p:spPr>
          <a:xfrm>
            <a:off x="2047950" y="4392323"/>
            <a:ext cx="5048100" cy="314400"/>
          </a:xfrm>
          <a:prstGeom prst="roundRect">
            <a:avLst>
              <a:gd name="adj" fmla="val 16667"/>
            </a:avLst>
          </a:prstGeom>
          <a:solidFill>
            <a:srgbClr val="323F4F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" sz="1800" b="1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Assistant Tool - Google Groups</a:t>
            </a:r>
            <a:endParaRPr sz="18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82" name="Google Shape;582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4075" y="624299"/>
            <a:ext cx="3522300" cy="365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" name="Google Shape;583;p3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054225" y="832050"/>
            <a:ext cx="2993295" cy="3237638"/>
          </a:xfrm>
          <a:prstGeom prst="rect">
            <a:avLst/>
          </a:prstGeom>
          <a:noFill/>
          <a:ln>
            <a:noFill/>
          </a:ln>
        </p:spPr>
      </p:pic>
      <p:sp>
        <p:nvSpPr>
          <p:cNvPr id="584" name="Google Shape;584;p38"/>
          <p:cNvSpPr txBox="1"/>
          <p:nvPr/>
        </p:nvSpPr>
        <p:spPr>
          <a:xfrm>
            <a:off x="8771875" y="4774425"/>
            <a:ext cx="326400" cy="3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" sz="10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17</a:t>
            </a:r>
            <a:endParaRPr sz="10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85" name="Google Shape;585;p38"/>
          <p:cNvSpPr/>
          <p:nvPr/>
        </p:nvSpPr>
        <p:spPr>
          <a:xfrm>
            <a:off x="4470402" y="2343325"/>
            <a:ext cx="473400" cy="239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3AABD2"/>
          </a:solidFill>
          <a:ln w="25400" cap="flat" cmpd="sng">
            <a:solidFill>
              <a:srgbClr val="42719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7AC8D5"/>
            </a:gs>
            <a:gs pos="100000">
              <a:srgbClr val="29A2B7"/>
            </a:gs>
          </a:gsLst>
          <a:lin ang="2700006" scaled="0"/>
        </a:gradFill>
        <a:effectLst/>
      </p:bgPr>
    </p:bg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39"/>
          <p:cNvSpPr/>
          <p:nvPr/>
        </p:nvSpPr>
        <p:spPr>
          <a:xfrm>
            <a:off x="2434075" y="656650"/>
            <a:ext cx="4009200" cy="4069500"/>
          </a:xfrm>
          <a:prstGeom prst="roundRect">
            <a:avLst>
              <a:gd name="adj" fmla="val 16667"/>
            </a:avLst>
          </a:prstGeom>
          <a:noFill/>
          <a:ln w="1524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1" name="Google Shape;591;p39"/>
          <p:cNvSpPr/>
          <p:nvPr/>
        </p:nvSpPr>
        <p:spPr>
          <a:xfrm>
            <a:off x="2810864" y="260112"/>
            <a:ext cx="3522300" cy="3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sz="1400" b="1" i="1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사각지대 위험인식 프로그램 HEAD-UP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2" name="Google Shape;592;p39"/>
          <p:cNvSpPr/>
          <p:nvPr/>
        </p:nvSpPr>
        <p:spPr>
          <a:xfrm>
            <a:off x="2914675" y="1523571"/>
            <a:ext cx="3048000" cy="296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ko" sz="3000" b="1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[ 3 ]</a:t>
            </a:r>
            <a:endParaRPr sz="3000" b="1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endParaRPr sz="3000" b="1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ko" sz="3000" b="1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Future Plan</a:t>
            </a:r>
            <a:endParaRPr sz="3000" b="1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3000" b="1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7AC8D5"/>
            </a:gs>
            <a:gs pos="100000">
              <a:srgbClr val="29A2B7"/>
            </a:gs>
          </a:gsLst>
          <a:lin ang="2700006" scaled="0"/>
        </a:gradFill>
        <a:effectLst/>
      </p:bgPr>
    </p:bg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7" name="Google Shape;597;p40"/>
          <p:cNvGrpSpPr/>
          <p:nvPr/>
        </p:nvGrpSpPr>
        <p:grpSpPr>
          <a:xfrm>
            <a:off x="413097" y="555367"/>
            <a:ext cx="8317806" cy="4588133"/>
            <a:chOff x="757691" y="740229"/>
            <a:chExt cx="9324894" cy="5688238"/>
          </a:xfrm>
        </p:grpSpPr>
        <p:sp>
          <p:nvSpPr>
            <p:cNvPr id="598" name="Google Shape;598;p40"/>
            <p:cNvSpPr/>
            <p:nvPr/>
          </p:nvSpPr>
          <p:spPr>
            <a:xfrm rot="10800000">
              <a:off x="839885" y="5989855"/>
              <a:ext cx="9242700" cy="420900"/>
            </a:xfrm>
            <a:prstGeom prst="rtTriangle">
              <a:avLst/>
            </a:prstGeom>
            <a:solidFill>
              <a:schemeClr val="dk1">
                <a:alpha val="50196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99" name="Google Shape;599;p40"/>
            <p:cNvSpPr/>
            <p:nvPr/>
          </p:nvSpPr>
          <p:spPr>
            <a:xfrm rot="10800000" flipH="1">
              <a:off x="757691" y="6007567"/>
              <a:ext cx="9242700" cy="420900"/>
            </a:xfrm>
            <a:prstGeom prst="rtTriangle">
              <a:avLst/>
            </a:prstGeom>
            <a:solidFill>
              <a:schemeClr val="dk1">
                <a:alpha val="50196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00" name="Google Shape;600;p40"/>
            <p:cNvSpPr/>
            <p:nvPr/>
          </p:nvSpPr>
          <p:spPr>
            <a:xfrm>
              <a:off x="856343" y="740229"/>
              <a:ext cx="9144000" cy="5370300"/>
            </a:xfrm>
            <a:prstGeom prst="roundRect">
              <a:avLst>
                <a:gd name="adj" fmla="val 2072"/>
              </a:avLst>
            </a:prstGeom>
            <a:solidFill>
              <a:srgbClr val="F9F9F9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601" name="Google Shape;601;p40"/>
          <p:cNvSpPr/>
          <p:nvPr/>
        </p:nvSpPr>
        <p:spPr>
          <a:xfrm>
            <a:off x="501052" y="120368"/>
            <a:ext cx="51579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ko" sz="2100" b="1" i="1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3. </a:t>
            </a:r>
            <a:r>
              <a:rPr lang="ko" sz="2100" b="1" i="1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Future Plan</a:t>
            </a:r>
            <a:endParaRPr sz="2100" b="1" i="1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02" name="Google Shape;602;p40"/>
          <p:cNvSpPr/>
          <p:nvPr/>
        </p:nvSpPr>
        <p:spPr>
          <a:xfrm>
            <a:off x="5135272" y="219302"/>
            <a:ext cx="3522300" cy="3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sz="1400" b="1" i="1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사각지대 위험인식 프로그램 HEAD-UP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3" name="Google Shape;603;p40"/>
          <p:cNvSpPr/>
          <p:nvPr/>
        </p:nvSpPr>
        <p:spPr>
          <a:xfrm>
            <a:off x="2047950" y="4392321"/>
            <a:ext cx="5048100" cy="314400"/>
          </a:xfrm>
          <a:prstGeom prst="roundRect">
            <a:avLst>
              <a:gd name="adj" fmla="val 16667"/>
            </a:avLst>
          </a:prstGeom>
          <a:solidFill>
            <a:srgbClr val="323F4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" sz="1800" b="1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Change Server Environment</a:t>
            </a:r>
            <a:endParaRPr sz="18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4" name="Google Shape;604;p40"/>
          <p:cNvSpPr txBox="1"/>
          <p:nvPr/>
        </p:nvSpPr>
        <p:spPr>
          <a:xfrm>
            <a:off x="8771875" y="4774425"/>
            <a:ext cx="326400" cy="3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" sz="10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20</a:t>
            </a:r>
            <a:endParaRPr sz="10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05" name="Google Shape;605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46523" y="1511265"/>
            <a:ext cx="2878875" cy="21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p4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47425" y="1427338"/>
            <a:ext cx="2288825" cy="2288825"/>
          </a:xfrm>
          <a:prstGeom prst="rect">
            <a:avLst/>
          </a:prstGeom>
          <a:noFill/>
          <a:ln>
            <a:noFill/>
          </a:ln>
        </p:spPr>
      </p:pic>
      <p:sp>
        <p:nvSpPr>
          <p:cNvPr id="607" name="Google Shape;607;p40"/>
          <p:cNvSpPr/>
          <p:nvPr/>
        </p:nvSpPr>
        <p:spPr>
          <a:xfrm>
            <a:off x="4243229" y="2144425"/>
            <a:ext cx="927600" cy="637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3AABD2"/>
          </a:solidFill>
          <a:ln w="25400" cap="flat" cmpd="sng">
            <a:solidFill>
              <a:srgbClr val="42719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7AC8D5"/>
            </a:gs>
            <a:gs pos="100000">
              <a:srgbClr val="29A2B7"/>
            </a:gs>
          </a:gsLst>
          <a:lin ang="2700006" scaled="0"/>
        </a:gradFill>
        <a:effectLst/>
      </p:bgPr>
    </p:bg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2" name="Google Shape;612;p41"/>
          <p:cNvGrpSpPr/>
          <p:nvPr/>
        </p:nvGrpSpPr>
        <p:grpSpPr>
          <a:xfrm>
            <a:off x="413097" y="555367"/>
            <a:ext cx="8317806" cy="4588133"/>
            <a:chOff x="757691" y="740229"/>
            <a:chExt cx="9324894" cy="5688238"/>
          </a:xfrm>
        </p:grpSpPr>
        <p:sp>
          <p:nvSpPr>
            <p:cNvPr id="613" name="Google Shape;613;p41"/>
            <p:cNvSpPr/>
            <p:nvPr/>
          </p:nvSpPr>
          <p:spPr>
            <a:xfrm rot="10800000">
              <a:off x="839885" y="5989855"/>
              <a:ext cx="9242700" cy="420900"/>
            </a:xfrm>
            <a:prstGeom prst="rtTriangle">
              <a:avLst/>
            </a:prstGeom>
            <a:solidFill>
              <a:schemeClr val="dk1">
                <a:alpha val="50196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14" name="Google Shape;614;p41"/>
            <p:cNvSpPr/>
            <p:nvPr/>
          </p:nvSpPr>
          <p:spPr>
            <a:xfrm rot="10800000" flipH="1">
              <a:off x="757691" y="6007567"/>
              <a:ext cx="9242700" cy="420900"/>
            </a:xfrm>
            <a:prstGeom prst="rtTriangle">
              <a:avLst/>
            </a:prstGeom>
            <a:solidFill>
              <a:schemeClr val="dk1">
                <a:alpha val="50196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15" name="Google Shape;615;p41"/>
            <p:cNvSpPr/>
            <p:nvPr/>
          </p:nvSpPr>
          <p:spPr>
            <a:xfrm>
              <a:off x="856343" y="740229"/>
              <a:ext cx="9144000" cy="5370300"/>
            </a:xfrm>
            <a:prstGeom prst="roundRect">
              <a:avLst>
                <a:gd name="adj" fmla="val 2072"/>
              </a:avLst>
            </a:prstGeom>
            <a:solidFill>
              <a:srgbClr val="F9F9F9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616" name="Google Shape;616;p41"/>
          <p:cNvSpPr/>
          <p:nvPr/>
        </p:nvSpPr>
        <p:spPr>
          <a:xfrm>
            <a:off x="501052" y="120368"/>
            <a:ext cx="51579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ko" sz="2100" b="1" i="1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3. </a:t>
            </a:r>
            <a:r>
              <a:rPr lang="ko" sz="2100" b="1" i="1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Future Plan</a:t>
            </a:r>
            <a:endParaRPr sz="2100" b="1" i="1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17" name="Google Shape;617;p41"/>
          <p:cNvSpPr/>
          <p:nvPr/>
        </p:nvSpPr>
        <p:spPr>
          <a:xfrm>
            <a:off x="5135272" y="219302"/>
            <a:ext cx="3522300" cy="3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sz="1400" b="1" i="1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사각지대 위험인식 프로그램 HEAD-UP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8" name="Google Shape;618;p41"/>
          <p:cNvSpPr/>
          <p:nvPr/>
        </p:nvSpPr>
        <p:spPr>
          <a:xfrm>
            <a:off x="2047950" y="4392321"/>
            <a:ext cx="5048100" cy="314400"/>
          </a:xfrm>
          <a:prstGeom prst="roundRect">
            <a:avLst>
              <a:gd name="adj" fmla="val 16667"/>
            </a:avLst>
          </a:prstGeom>
          <a:solidFill>
            <a:srgbClr val="323F4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b="1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Performance Presentation (Untact)</a:t>
            </a:r>
            <a:endParaRPr sz="18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9" name="Google Shape;619;p41"/>
          <p:cNvSpPr txBox="1"/>
          <p:nvPr/>
        </p:nvSpPr>
        <p:spPr>
          <a:xfrm>
            <a:off x="8771875" y="4774425"/>
            <a:ext cx="326400" cy="3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" sz="10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20</a:t>
            </a:r>
            <a:endParaRPr sz="10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20" name="Google Shape;620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49992" y="665869"/>
            <a:ext cx="2508948" cy="36195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7AC8D5"/>
            </a:gs>
            <a:gs pos="100000">
              <a:srgbClr val="29A2B7"/>
            </a:gs>
          </a:gsLst>
          <a:lin ang="2700006" scaled="0"/>
        </a:gradFill>
        <a:effectLst/>
      </p:bgPr>
    </p:bg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5"/>
          <p:cNvSpPr/>
          <p:nvPr/>
        </p:nvSpPr>
        <p:spPr>
          <a:xfrm>
            <a:off x="2434075" y="656650"/>
            <a:ext cx="4009200" cy="4069500"/>
          </a:xfrm>
          <a:prstGeom prst="roundRect">
            <a:avLst>
              <a:gd name="adj" fmla="val 16667"/>
            </a:avLst>
          </a:prstGeom>
          <a:noFill/>
          <a:ln w="1524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p15"/>
          <p:cNvSpPr/>
          <p:nvPr/>
        </p:nvSpPr>
        <p:spPr>
          <a:xfrm>
            <a:off x="2878354" y="827010"/>
            <a:ext cx="26946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ko" sz="3600" b="1" i="1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  </a:t>
            </a:r>
            <a:r>
              <a:rPr lang="ko" sz="3600" b="1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 INDEX</a:t>
            </a:r>
            <a:endParaRPr sz="3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p15"/>
          <p:cNvSpPr/>
          <p:nvPr/>
        </p:nvSpPr>
        <p:spPr>
          <a:xfrm>
            <a:off x="2653975" y="1648844"/>
            <a:ext cx="3569400" cy="296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700" b="1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2065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 b="1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1. Development</a:t>
            </a:r>
            <a:endParaRPr sz="1700" b="1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700" b="1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700" b="1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2065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 b="1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2. Mentoring and Meeting Log</a:t>
            </a:r>
            <a:endParaRPr sz="1700" b="1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700" b="1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700" b="1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2065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 b="1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3. </a:t>
            </a:r>
            <a:r>
              <a:rPr lang="ko" sz="1700" b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Future Plan</a:t>
            </a:r>
            <a:endParaRPr sz="1700" b="1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700" b="1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7" name="Google Shape;237;p15"/>
          <p:cNvSpPr/>
          <p:nvPr/>
        </p:nvSpPr>
        <p:spPr>
          <a:xfrm>
            <a:off x="2810864" y="260112"/>
            <a:ext cx="3522271" cy="314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sz="1400" b="1" i="1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사각지대 위험인식 프로그램 HEAD-UP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7AC8D5"/>
            </a:gs>
            <a:gs pos="100000">
              <a:srgbClr val="29A2B7"/>
            </a:gs>
          </a:gsLst>
          <a:lin ang="2700006" scaled="0"/>
        </a:gradFill>
        <a:effectLst/>
      </p:bgPr>
    </p:bg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5" name="Google Shape;625;p42"/>
          <p:cNvGrpSpPr/>
          <p:nvPr/>
        </p:nvGrpSpPr>
        <p:grpSpPr>
          <a:xfrm>
            <a:off x="413097" y="555367"/>
            <a:ext cx="8317806" cy="4588133"/>
            <a:chOff x="757691" y="740229"/>
            <a:chExt cx="9324894" cy="5688238"/>
          </a:xfrm>
        </p:grpSpPr>
        <p:sp>
          <p:nvSpPr>
            <p:cNvPr id="626" name="Google Shape;626;p42"/>
            <p:cNvSpPr/>
            <p:nvPr/>
          </p:nvSpPr>
          <p:spPr>
            <a:xfrm rot="10800000">
              <a:off x="839885" y="5989855"/>
              <a:ext cx="9242700" cy="420900"/>
            </a:xfrm>
            <a:prstGeom prst="rtTriangle">
              <a:avLst/>
            </a:prstGeom>
            <a:solidFill>
              <a:schemeClr val="dk1">
                <a:alpha val="50196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27" name="Google Shape;627;p42"/>
            <p:cNvSpPr/>
            <p:nvPr/>
          </p:nvSpPr>
          <p:spPr>
            <a:xfrm rot="10800000" flipH="1">
              <a:off x="757691" y="6007567"/>
              <a:ext cx="9242700" cy="420900"/>
            </a:xfrm>
            <a:prstGeom prst="rtTriangle">
              <a:avLst/>
            </a:prstGeom>
            <a:solidFill>
              <a:schemeClr val="dk1">
                <a:alpha val="50196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28" name="Google Shape;628;p42"/>
            <p:cNvSpPr/>
            <p:nvPr/>
          </p:nvSpPr>
          <p:spPr>
            <a:xfrm>
              <a:off x="856343" y="740229"/>
              <a:ext cx="9144000" cy="5370300"/>
            </a:xfrm>
            <a:prstGeom prst="roundRect">
              <a:avLst>
                <a:gd name="adj" fmla="val 2072"/>
              </a:avLst>
            </a:prstGeom>
            <a:solidFill>
              <a:srgbClr val="F9F9F9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629" name="Google Shape;629;p42"/>
          <p:cNvSpPr/>
          <p:nvPr/>
        </p:nvSpPr>
        <p:spPr>
          <a:xfrm>
            <a:off x="782456" y="766900"/>
            <a:ext cx="1358700" cy="8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" sz="1800" b="1" i="0" u="none" strike="noStrike" cap="none">
                <a:solidFill>
                  <a:srgbClr val="3F3F3F"/>
                </a:solidFill>
                <a:latin typeface="Varela Round"/>
                <a:ea typeface="Varela Round"/>
                <a:cs typeface="Varela Round"/>
                <a:sym typeface="Varela Round"/>
              </a:rPr>
              <a:t>Thank you.</a:t>
            </a:r>
            <a:endParaRPr sz="1000" b="0" i="0" u="none" strike="noStrike" cap="none">
              <a:solidFill>
                <a:srgbClr val="66666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30" name="Google Shape;630;p42"/>
          <p:cNvSpPr/>
          <p:nvPr/>
        </p:nvSpPr>
        <p:spPr>
          <a:xfrm>
            <a:off x="969169" y="3087291"/>
            <a:ext cx="2095500" cy="14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31" name="Google Shape;631;p42"/>
          <p:cNvSpPr/>
          <p:nvPr/>
        </p:nvSpPr>
        <p:spPr>
          <a:xfrm>
            <a:off x="5062287" y="929440"/>
            <a:ext cx="3059029" cy="3320716"/>
          </a:xfrm>
          <a:custGeom>
            <a:avLst/>
            <a:gdLst/>
            <a:ahLst/>
            <a:cxnLst/>
            <a:rect l="l" t="t" r="r" b="b"/>
            <a:pathLst>
              <a:path w="4078705" h="4427621" extrusionOk="0">
                <a:moveTo>
                  <a:pt x="0" y="4006515"/>
                </a:moveTo>
                <a:lnTo>
                  <a:pt x="3320716" y="0"/>
                </a:lnTo>
                <a:lnTo>
                  <a:pt x="3356810" y="1708484"/>
                </a:lnTo>
                <a:lnTo>
                  <a:pt x="2574758" y="3224463"/>
                </a:lnTo>
                <a:lnTo>
                  <a:pt x="1672389" y="4427621"/>
                </a:lnTo>
                <a:lnTo>
                  <a:pt x="4078705" y="4391526"/>
                </a:lnTo>
                <a:lnTo>
                  <a:pt x="2634916" y="3296652"/>
                </a:lnTo>
                <a:lnTo>
                  <a:pt x="890337" y="2911642"/>
                </a:lnTo>
              </a:path>
            </a:pathLst>
          </a:custGeom>
          <a:noFill/>
          <a:ln w="19050" cap="flat" cmpd="sng">
            <a:solidFill>
              <a:srgbClr val="64BECD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32" name="Google Shape;632;p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79784" y="766909"/>
            <a:ext cx="625012" cy="625012"/>
          </a:xfrm>
          <a:prstGeom prst="rect">
            <a:avLst/>
          </a:prstGeom>
          <a:noFill/>
          <a:ln>
            <a:noFill/>
          </a:ln>
        </p:spPr>
      </p:pic>
      <p:pic>
        <p:nvPicPr>
          <p:cNvPr id="633" name="Google Shape;633;p4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89759" y="2687744"/>
            <a:ext cx="610374" cy="610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34" name="Google Shape;634;p4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249785" y="1635194"/>
            <a:ext cx="625012" cy="625012"/>
          </a:xfrm>
          <a:prstGeom prst="rect">
            <a:avLst/>
          </a:prstGeom>
          <a:noFill/>
          <a:ln>
            <a:noFill/>
          </a:ln>
        </p:spPr>
      </p:pic>
      <p:pic>
        <p:nvPicPr>
          <p:cNvPr id="635" name="Google Shape;635;p4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669519" y="3664122"/>
            <a:ext cx="610374" cy="610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36" name="Google Shape;636;p4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049154" y="3906565"/>
            <a:ext cx="610374" cy="610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37" name="Google Shape;637;p42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734378" y="3037883"/>
            <a:ext cx="606492" cy="606492"/>
          </a:xfrm>
          <a:prstGeom prst="rect">
            <a:avLst/>
          </a:prstGeom>
          <a:noFill/>
          <a:ln>
            <a:noFill/>
          </a:ln>
        </p:spPr>
      </p:pic>
      <p:pic>
        <p:nvPicPr>
          <p:cNvPr id="638" name="Google Shape;638;p42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7300806" y="1896900"/>
            <a:ext cx="636005" cy="63600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9" name="Google Shape;639;p42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7643306" y="3906565"/>
            <a:ext cx="587012" cy="587012"/>
          </a:xfrm>
          <a:prstGeom prst="rect">
            <a:avLst/>
          </a:prstGeom>
          <a:noFill/>
          <a:ln>
            <a:noFill/>
          </a:ln>
        </p:spPr>
      </p:pic>
      <p:sp>
        <p:nvSpPr>
          <p:cNvPr id="640" name="Google Shape;640;p42"/>
          <p:cNvSpPr/>
          <p:nvPr/>
        </p:nvSpPr>
        <p:spPr>
          <a:xfrm>
            <a:off x="2204576" y="2508925"/>
            <a:ext cx="4100994" cy="1719969"/>
          </a:xfrm>
          <a:custGeom>
            <a:avLst/>
            <a:gdLst/>
            <a:ahLst/>
            <a:cxnLst/>
            <a:rect l="l" t="t" r="r" b="b"/>
            <a:pathLst>
              <a:path w="4607858" h="1900518" extrusionOk="0">
                <a:moveTo>
                  <a:pt x="4607858" y="1900518"/>
                </a:moveTo>
                <a:lnTo>
                  <a:pt x="2904564" y="1497106"/>
                </a:lnTo>
                <a:lnTo>
                  <a:pt x="0" y="0"/>
                </a:lnTo>
              </a:path>
            </a:pathLst>
          </a:custGeom>
          <a:noFill/>
          <a:ln w="19050" cap="flat" cmpd="sng">
            <a:solidFill>
              <a:srgbClr val="64BECD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641" name="Google Shape;641;p42"/>
          <p:cNvGrpSpPr/>
          <p:nvPr/>
        </p:nvGrpSpPr>
        <p:grpSpPr>
          <a:xfrm>
            <a:off x="674219" y="2378977"/>
            <a:ext cx="1677140" cy="2369012"/>
            <a:chOff x="1766" y="469"/>
            <a:chExt cx="2891" cy="4083"/>
          </a:xfrm>
        </p:grpSpPr>
        <p:sp>
          <p:nvSpPr>
            <p:cNvPr id="642" name="Google Shape;642;p42"/>
            <p:cNvSpPr/>
            <p:nvPr/>
          </p:nvSpPr>
          <p:spPr>
            <a:xfrm>
              <a:off x="2099" y="1615"/>
              <a:ext cx="988" cy="2937"/>
            </a:xfrm>
            <a:custGeom>
              <a:avLst/>
              <a:gdLst/>
              <a:ahLst/>
              <a:cxnLst/>
              <a:rect l="l" t="t" r="r" b="b"/>
              <a:pathLst>
                <a:path w="2970" h="8833" extrusionOk="0">
                  <a:moveTo>
                    <a:pt x="384" y="8833"/>
                  </a:moveTo>
                  <a:lnTo>
                    <a:pt x="1193" y="6158"/>
                  </a:lnTo>
                  <a:lnTo>
                    <a:pt x="2420" y="2056"/>
                  </a:lnTo>
                  <a:lnTo>
                    <a:pt x="2920" y="365"/>
                  </a:lnTo>
                  <a:lnTo>
                    <a:pt x="2970" y="180"/>
                  </a:lnTo>
                  <a:lnTo>
                    <a:pt x="2957" y="142"/>
                  </a:lnTo>
                  <a:lnTo>
                    <a:pt x="2918" y="77"/>
                  </a:lnTo>
                  <a:lnTo>
                    <a:pt x="2855" y="10"/>
                  </a:lnTo>
                  <a:lnTo>
                    <a:pt x="2842" y="0"/>
                  </a:lnTo>
                  <a:lnTo>
                    <a:pt x="2662" y="206"/>
                  </a:lnTo>
                  <a:lnTo>
                    <a:pt x="0" y="8833"/>
                  </a:lnTo>
                  <a:lnTo>
                    <a:pt x="384" y="8833"/>
                  </a:lnTo>
                  <a:close/>
                </a:path>
              </a:pathLst>
            </a:custGeom>
            <a:solidFill>
              <a:srgbClr val="9FACB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43" name="Google Shape;643;p42"/>
            <p:cNvSpPr/>
            <p:nvPr/>
          </p:nvSpPr>
          <p:spPr>
            <a:xfrm>
              <a:off x="2577" y="1854"/>
              <a:ext cx="391" cy="111"/>
            </a:xfrm>
            <a:custGeom>
              <a:avLst/>
              <a:gdLst/>
              <a:ahLst/>
              <a:cxnLst/>
              <a:rect l="l" t="t" r="r" b="b"/>
              <a:pathLst>
                <a:path w="1177" h="332" extrusionOk="0">
                  <a:moveTo>
                    <a:pt x="1177" y="128"/>
                  </a:moveTo>
                  <a:lnTo>
                    <a:pt x="1177" y="112"/>
                  </a:lnTo>
                  <a:lnTo>
                    <a:pt x="1167" y="93"/>
                  </a:lnTo>
                  <a:lnTo>
                    <a:pt x="1152" y="76"/>
                  </a:lnTo>
                  <a:lnTo>
                    <a:pt x="1152" y="76"/>
                  </a:lnTo>
                  <a:lnTo>
                    <a:pt x="0" y="0"/>
                  </a:lnTo>
                  <a:lnTo>
                    <a:pt x="0" y="180"/>
                  </a:lnTo>
                  <a:lnTo>
                    <a:pt x="0" y="282"/>
                  </a:lnTo>
                  <a:lnTo>
                    <a:pt x="1126" y="332"/>
                  </a:lnTo>
                  <a:lnTo>
                    <a:pt x="1144" y="262"/>
                  </a:lnTo>
                  <a:lnTo>
                    <a:pt x="1173" y="167"/>
                  </a:lnTo>
                  <a:lnTo>
                    <a:pt x="1177" y="128"/>
                  </a:lnTo>
                  <a:close/>
                </a:path>
              </a:pathLst>
            </a:custGeom>
            <a:solidFill>
              <a:srgbClr val="9FACB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44" name="Google Shape;644;p42"/>
            <p:cNvSpPr/>
            <p:nvPr/>
          </p:nvSpPr>
          <p:spPr>
            <a:xfrm>
              <a:off x="2286" y="2844"/>
              <a:ext cx="394" cy="111"/>
            </a:xfrm>
            <a:custGeom>
              <a:avLst/>
              <a:gdLst/>
              <a:ahLst/>
              <a:cxnLst/>
              <a:rect l="l" t="t" r="r" b="b"/>
              <a:pathLst>
                <a:path w="1177" h="333" extrusionOk="0">
                  <a:moveTo>
                    <a:pt x="1177" y="129"/>
                  </a:moveTo>
                  <a:lnTo>
                    <a:pt x="1177" y="113"/>
                  </a:lnTo>
                  <a:lnTo>
                    <a:pt x="1169" y="94"/>
                  </a:lnTo>
                  <a:lnTo>
                    <a:pt x="1152" y="78"/>
                  </a:lnTo>
                  <a:lnTo>
                    <a:pt x="1152" y="78"/>
                  </a:lnTo>
                  <a:lnTo>
                    <a:pt x="0" y="0"/>
                  </a:lnTo>
                  <a:lnTo>
                    <a:pt x="0" y="180"/>
                  </a:lnTo>
                  <a:lnTo>
                    <a:pt x="0" y="283"/>
                  </a:lnTo>
                  <a:lnTo>
                    <a:pt x="1127" y="333"/>
                  </a:lnTo>
                  <a:lnTo>
                    <a:pt x="1143" y="264"/>
                  </a:lnTo>
                  <a:lnTo>
                    <a:pt x="1162" y="167"/>
                  </a:lnTo>
                  <a:lnTo>
                    <a:pt x="1177" y="129"/>
                  </a:lnTo>
                  <a:close/>
                </a:path>
              </a:pathLst>
            </a:custGeom>
            <a:solidFill>
              <a:srgbClr val="9FACB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45" name="Google Shape;645;p42"/>
            <p:cNvSpPr/>
            <p:nvPr/>
          </p:nvSpPr>
          <p:spPr>
            <a:xfrm>
              <a:off x="1962" y="3988"/>
              <a:ext cx="392" cy="111"/>
            </a:xfrm>
            <a:custGeom>
              <a:avLst/>
              <a:gdLst/>
              <a:ahLst/>
              <a:cxnLst/>
              <a:rect l="l" t="t" r="r" b="b"/>
              <a:pathLst>
                <a:path w="1178" h="333" extrusionOk="0">
                  <a:moveTo>
                    <a:pt x="1178" y="127"/>
                  </a:moveTo>
                  <a:lnTo>
                    <a:pt x="1178" y="111"/>
                  </a:lnTo>
                  <a:lnTo>
                    <a:pt x="1168" y="92"/>
                  </a:lnTo>
                  <a:lnTo>
                    <a:pt x="1152" y="77"/>
                  </a:lnTo>
                  <a:lnTo>
                    <a:pt x="1152" y="77"/>
                  </a:lnTo>
                  <a:lnTo>
                    <a:pt x="0" y="0"/>
                  </a:lnTo>
                  <a:lnTo>
                    <a:pt x="0" y="179"/>
                  </a:lnTo>
                  <a:lnTo>
                    <a:pt x="0" y="281"/>
                  </a:lnTo>
                  <a:lnTo>
                    <a:pt x="1126" y="333"/>
                  </a:lnTo>
                  <a:lnTo>
                    <a:pt x="1144" y="262"/>
                  </a:lnTo>
                  <a:lnTo>
                    <a:pt x="1173" y="166"/>
                  </a:lnTo>
                  <a:lnTo>
                    <a:pt x="1178" y="127"/>
                  </a:lnTo>
                  <a:close/>
                </a:path>
              </a:pathLst>
            </a:custGeom>
            <a:solidFill>
              <a:srgbClr val="9FACB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46" name="Google Shape;646;p42"/>
            <p:cNvSpPr/>
            <p:nvPr/>
          </p:nvSpPr>
          <p:spPr>
            <a:xfrm>
              <a:off x="2209" y="1624"/>
              <a:ext cx="879" cy="2928"/>
            </a:xfrm>
            <a:custGeom>
              <a:avLst/>
              <a:gdLst/>
              <a:ahLst/>
              <a:cxnLst/>
              <a:rect l="l" t="t" r="r" b="b"/>
              <a:pathLst>
                <a:path w="2644" h="8807" extrusionOk="0">
                  <a:moveTo>
                    <a:pt x="2586" y="256"/>
                  </a:moveTo>
                  <a:lnTo>
                    <a:pt x="0" y="8807"/>
                  </a:lnTo>
                  <a:lnTo>
                    <a:pt x="104" y="8807"/>
                  </a:lnTo>
                  <a:lnTo>
                    <a:pt x="2638" y="282"/>
                  </a:lnTo>
                  <a:lnTo>
                    <a:pt x="2641" y="262"/>
                  </a:lnTo>
                  <a:lnTo>
                    <a:pt x="2644" y="221"/>
                  </a:lnTo>
                  <a:lnTo>
                    <a:pt x="2637" y="161"/>
                  </a:lnTo>
                  <a:lnTo>
                    <a:pt x="2602" y="83"/>
                  </a:lnTo>
                  <a:lnTo>
                    <a:pt x="2562" y="36"/>
                  </a:lnTo>
                  <a:lnTo>
                    <a:pt x="2529" y="10"/>
                  </a:lnTo>
                  <a:lnTo>
                    <a:pt x="2510" y="0"/>
                  </a:lnTo>
                  <a:lnTo>
                    <a:pt x="2484" y="0"/>
                  </a:lnTo>
                  <a:lnTo>
                    <a:pt x="2503" y="10"/>
                  </a:lnTo>
                  <a:lnTo>
                    <a:pt x="2534" y="34"/>
                  </a:lnTo>
                  <a:lnTo>
                    <a:pt x="2559" y="61"/>
                  </a:lnTo>
                  <a:lnTo>
                    <a:pt x="2576" y="92"/>
                  </a:lnTo>
                  <a:lnTo>
                    <a:pt x="2593" y="144"/>
                  </a:lnTo>
                  <a:lnTo>
                    <a:pt x="2595" y="217"/>
                  </a:lnTo>
                  <a:lnTo>
                    <a:pt x="2586" y="256"/>
                  </a:lnTo>
                  <a:close/>
                </a:path>
              </a:pathLst>
            </a:custGeom>
            <a:solidFill>
              <a:srgbClr val="E0E2D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47" name="Google Shape;647;p42"/>
            <p:cNvSpPr/>
            <p:nvPr/>
          </p:nvSpPr>
          <p:spPr>
            <a:xfrm>
              <a:off x="3080" y="1589"/>
              <a:ext cx="996" cy="2963"/>
            </a:xfrm>
            <a:custGeom>
              <a:avLst/>
              <a:gdLst/>
              <a:ahLst/>
              <a:cxnLst/>
              <a:rect l="l" t="t" r="r" b="b"/>
              <a:pathLst>
                <a:path w="2995" h="8910" extrusionOk="0">
                  <a:moveTo>
                    <a:pt x="2995" y="8910"/>
                  </a:moveTo>
                  <a:lnTo>
                    <a:pt x="2425" y="7083"/>
                  </a:lnTo>
                  <a:lnTo>
                    <a:pt x="995" y="2473"/>
                  </a:lnTo>
                  <a:lnTo>
                    <a:pt x="459" y="768"/>
                  </a:lnTo>
                  <a:lnTo>
                    <a:pt x="256" y="143"/>
                  </a:lnTo>
                  <a:lnTo>
                    <a:pt x="230" y="77"/>
                  </a:lnTo>
                  <a:lnTo>
                    <a:pt x="200" y="51"/>
                  </a:lnTo>
                  <a:lnTo>
                    <a:pt x="131" y="19"/>
                  </a:lnTo>
                  <a:lnTo>
                    <a:pt x="42" y="0"/>
                  </a:lnTo>
                  <a:lnTo>
                    <a:pt x="26" y="0"/>
                  </a:lnTo>
                  <a:lnTo>
                    <a:pt x="0" y="283"/>
                  </a:lnTo>
                  <a:lnTo>
                    <a:pt x="2584" y="8910"/>
                  </a:lnTo>
                  <a:lnTo>
                    <a:pt x="2995" y="8910"/>
                  </a:lnTo>
                  <a:close/>
                </a:path>
              </a:pathLst>
            </a:custGeom>
            <a:solidFill>
              <a:srgbClr val="9FACB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48" name="Google Shape;648;p42"/>
            <p:cNvSpPr/>
            <p:nvPr/>
          </p:nvSpPr>
          <p:spPr>
            <a:xfrm>
              <a:off x="3473" y="4150"/>
              <a:ext cx="485" cy="170"/>
            </a:xfrm>
            <a:custGeom>
              <a:avLst/>
              <a:gdLst/>
              <a:ahLst/>
              <a:cxnLst/>
              <a:rect l="l" t="t" r="r" b="b"/>
              <a:pathLst>
                <a:path w="1458" h="512" extrusionOk="0">
                  <a:moveTo>
                    <a:pt x="50" y="512"/>
                  </a:moveTo>
                  <a:lnTo>
                    <a:pt x="1458" y="206"/>
                  </a:lnTo>
                  <a:lnTo>
                    <a:pt x="1382" y="0"/>
                  </a:lnTo>
                  <a:lnTo>
                    <a:pt x="0" y="256"/>
                  </a:lnTo>
                  <a:lnTo>
                    <a:pt x="50" y="512"/>
                  </a:lnTo>
                  <a:close/>
                </a:path>
              </a:pathLst>
            </a:custGeom>
            <a:solidFill>
              <a:srgbClr val="9FACB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49" name="Google Shape;649;p42"/>
            <p:cNvSpPr/>
            <p:nvPr/>
          </p:nvSpPr>
          <p:spPr>
            <a:xfrm>
              <a:off x="3310" y="3569"/>
              <a:ext cx="476" cy="120"/>
            </a:xfrm>
            <a:custGeom>
              <a:avLst/>
              <a:gdLst/>
              <a:ahLst/>
              <a:cxnLst/>
              <a:rect l="l" t="t" r="r" b="b"/>
              <a:pathLst>
                <a:path w="1433" h="359" extrusionOk="0">
                  <a:moveTo>
                    <a:pt x="76" y="359"/>
                  </a:moveTo>
                  <a:lnTo>
                    <a:pt x="1433" y="206"/>
                  </a:lnTo>
                  <a:lnTo>
                    <a:pt x="1382" y="0"/>
                  </a:lnTo>
                  <a:lnTo>
                    <a:pt x="0" y="104"/>
                  </a:lnTo>
                  <a:lnTo>
                    <a:pt x="76" y="359"/>
                  </a:lnTo>
                  <a:close/>
                </a:path>
              </a:pathLst>
            </a:custGeom>
            <a:solidFill>
              <a:srgbClr val="9FACB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50" name="Google Shape;650;p42"/>
            <p:cNvSpPr/>
            <p:nvPr/>
          </p:nvSpPr>
          <p:spPr>
            <a:xfrm>
              <a:off x="3148" y="2921"/>
              <a:ext cx="428" cy="119"/>
            </a:xfrm>
            <a:custGeom>
              <a:avLst/>
              <a:gdLst/>
              <a:ahLst/>
              <a:cxnLst/>
              <a:rect l="l" t="t" r="r" b="b"/>
              <a:pathLst>
                <a:path w="1279" h="358" extrusionOk="0">
                  <a:moveTo>
                    <a:pt x="1279" y="230"/>
                  </a:moveTo>
                  <a:lnTo>
                    <a:pt x="51" y="358"/>
                  </a:lnTo>
                  <a:lnTo>
                    <a:pt x="0" y="102"/>
                  </a:lnTo>
                  <a:lnTo>
                    <a:pt x="1228" y="0"/>
                  </a:lnTo>
                  <a:lnTo>
                    <a:pt x="1279" y="230"/>
                  </a:lnTo>
                  <a:close/>
                </a:path>
              </a:pathLst>
            </a:custGeom>
            <a:solidFill>
              <a:srgbClr val="9FACB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51" name="Google Shape;651;p42"/>
            <p:cNvSpPr/>
            <p:nvPr/>
          </p:nvSpPr>
          <p:spPr>
            <a:xfrm>
              <a:off x="3003" y="2366"/>
              <a:ext cx="434" cy="111"/>
            </a:xfrm>
            <a:custGeom>
              <a:avLst/>
              <a:gdLst/>
              <a:ahLst/>
              <a:cxnLst/>
              <a:rect l="l" t="t" r="r" b="b"/>
              <a:pathLst>
                <a:path w="1304" h="333" extrusionOk="0">
                  <a:moveTo>
                    <a:pt x="1304" y="205"/>
                  </a:moveTo>
                  <a:lnTo>
                    <a:pt x="76" y="333"/>
                  </a:lnTo>
                  <a:lnTo>
                    <a:pt x="0" y="77"/>
                  </a:lnTo>
                  <a:lnTo>
                    <a:pt x="1228" y="0"/>
                  </a:lnTo>
                  <a:lnTo>
                    <a:pt x="1304" y="205"/>
                  </a:lnTo>
                  <a:close/>
                </a:path>
              </a:pathLst>
            </a:custGeom>
            <a:solidFill>
              <a:srgbClr val="9FACB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52" name="Google Shape;652;p42"/>
            <p:cNvSpPr/>
            <p:nvPr/>
          </p:nvSpPr>
          <p:spPr>
            <a:xfrm>
              <a:off x="2866" y="1837"/>
              <a:ext cx="375" cy="111"/>
            </a:xfrm>
            <a:custGeom>
              <a:avLst/>
              <a:gdLst/>
              <a:ahLst/>
              <a:cxnLst/>
              <a:rect l="l" t="t" r="r" b="b"/>
              <a:pathLst>
                <a:path w="1128" h="333" extrusionOk="0">
                  <a:moveTo>
                    <a:pt x="1128" y="205"/>
                  </a:moveTo>
                  <a:lnTo>
                    <a:pt x="78" y="333"/>
                  </a:lnTo>
                  <a:lnTo>
                    <a:pt x="0" y="77"/>
                  </a:lnTo>
                  <a:lnTo>
                    <a:pt x="1050" y="0"/>
                  </a:lnTo>
                  <a:lnTo>
                    <a:pt x="1128" y="205"/>
                  </a:lnTo>
                  <a:close/>
                </a:path>
              </a:pathLst>
            </a:custGeom>
            <a:solidFill>
              <a:srgbClr val="9FACB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53" name="Google Shape;653;p42"/>
            <p:cNvSpPr/>
            <p:nvPr/>
          </p:nvSpPr>
          <p:spPr>
            <a:xfrm>
              <a:off x="3089" y="1588"/>
              <a:ext cx="1012" cy="2964"/>
            </a:xfrm>
            <a:custGeom>
              <a:avLst/>
              <a:gdLst/>
              <a:ahLst/>
              <a:cxnLst/>
              <a:rect l="l" t="t" r="r" b="b"/>
              <a:pathLst>
                <a:path w="3045" h="8914" extrusionOk="0">
                  <a:moveTo>
                    <a:pt x="230" y="158"/>
                  </a:moveTo>
                  <a:lnTo>
                    <a:pt x="2917" y="8914"/>
                  </a:lnTo>
                  <a:lnTo>
                    <a:pt x="3045" y="8914"/>
                  </a:lnTo>
                  <a:lnTo>
                    <a:pt x="281" y="158"/>
                  </a:lnTo>
                  <a:lnTo>
                    <a:pt x="275" y="138"/>
                  </a:lnTo>
                  <a:lnTo>
                    <a:pt x="256" y="104"/>
                  </a:lnTo>
                  <a:lnTo>
                    <a:pt x="230" y="72"/>
                  </a:lnTo>
                  <a:lnTo>
                    <a:pt x="200" y="45"/>
                  </a:lnTo>
                  <a:lnTo>
                    <a:pt x="164" y="23"/>
                  </a:lnTo>
                  <a:lnTo>
                    <a:pt x="125" y="7"/>
                  </a:lnTo>
                  <a:lnTo>
                    <a:pt x="85" y="0"/>
                  </a:lnTo>
                  <a:lnTo>
                    <a:pt x="45" y="0"/>
                  </a:lnTo>
                  <a:lnTo>
                    <a:pt x="24" y="4"/>
                  </a:lnTo>
                  <a:lnTo>
                    <a:pt x="0" y="4"/>
                  </a:lnTo>
                  <a:lnTo>
                    <a:pt x="37" y="6"/>
                  </a:lnTo>
                  <a:lnTo>
                    <a:pt x="104" y="24"/>
                  </a:lnTo>
                  <a:lnTo>
                    <a:pt x="161" y="63"/>
                  </a:lnTo>
                  <a:lnTo>
                    <a:pt x="210" y="121"/>
                  </a:lnTo>
                  <a:lnTo>
                    <a:pt x="230" y="158"/>
                  </a:lnTo>
                  <a:close/>
                </a:path>
              </a:pathLst>
            </a:custGeom>
            <a:solidFill>
              <a:srgbClr val="E0E2D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54" name="Google Shape;654;p42"/>
            <p:cNvSpPr/>
            <p:nvPr/>
          </p:nvSpPr>
          <p:spPr>
            <a:xfrm>
              <a:off x="1766" y="1547"/>
              <a:ext cx="936" cy="3005"/>
            </a:xfrm>
            <a:custGeom>
              <a:avLst/>
              <a:gdLst/>
              <a:ahLst/>
              <a:cxnLst/>
              <a:rect l="l" t="t" r="r" b="b"/>
              <a:pathLst>
                <a:path w="2816" h="9038" extrusionOk="0">
                  <a:moveTo>
                    <a:pt x="333" y="9038"/>
                  </a:moveTo>
                  <a:lnTo>
                    <a:pt x="1065" y="6449"/>
                  </a:lnTo>
                  <a:lnTo>
                    <a:pt x="2610" y="929"/>
                  </a:lnTo>
                  <a:lnTo>
                    <a:pt x="2816" y="180"/>
                  </a:lnTo>
                  <a:lnTo>
                    <a:pt x="2803" y="141"/>
                  </a:lnTo>
                  <a:lnTo>
                    <a:pt x="2764" y="76"/>
                  </a:lnTo>
                  <a:lnTo>
                    <a:pt x="2701" y="10"/>
                  </a:lnTo>
                  <a:lnTo>
                    <a:pt x="2688" y="0"/>
                  </a:lnTo>
                  <a:lnTo>
                    <a:pt x="2508" y="205"/>
                  </a:lnTo>
                  <a:lnTo>
                    <a:pt x="0" y="9038"/>
                  </a:lnTo>
                  <a:lnTo>
                    <a:pt x="333" y="9038"/>
                  </a:lnTo>
                  <a:close/>
                </a:path>
              </a:pathLst>
            </a:custGeom>
            <a:solidFill>
              <a:srgbClr val="9FACB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55" name="Google Shape;655;p42"/>
            <p:cNvSpPr/>
            <p:nvPr/>
          </p:nvSpPr>
          <p:spPr>
            <a:xfrm>
              <a:off x="1868" y="1555"/>
              <a:ext cx="845" cy="2996"/>
            </a:xfrm>
            <a:custGeom>
              <a:avLst/>
              <a:gdLst/>
              <a:ahLst/>
              <a:cxnLst/>
              <a:rect l="l" t="t" r="r" b="b"/>
              <a:pathLst>
                <a:path w="2541" h="9012" extrusionOk="0">
                  <a:moveTo>
                    <a:pt x="2483" y="256"/>
                  </a:moveTo>
                  <a:lnTo>
                    <a:pt x="0" y="9012"/>
                  </a:lnTo>
                  <a:lnTo>
                    <a:pt x="52" y="9012"/>
                  </a:lnTo>
                  <a:lnTo>
                    <a:pt x="2534" y="281"/>
                  </a:lnTo>
                  <a:lnTo>
                    <a:pt x="2538" y="262"/>
                  </a:lnTo>
                  <a:lnTo>
                    <a:pt x="2541" y="222"/>
                  </a:lnTo>
                  <a:lnTo>
                    <a:pt x="2534" y="161"/>
                  </a:lnTo>
                  <a:lnTo>
                    <a:pt x="2499" y="84"/>
                  </a:lnTo>
                  <a:lnTo>
                    <a:pt x="2459" y="36"/>
                  </a:lnTo>
                  <a:lnTo>
                    <a:pt x="2426" y="10"/>
                  </a:lnTo>
                  <a:lnTo>
                    <a:pt x="2406" y="0"/>
                  </a:lnTo>
                  <a:lnTo>
                    <a:pt x="2381" y="0"/>
                  </a:lnTo>
                  <a:lnTo>
                    <a:pt x="2408" y="20"/>
                  </a:lnTo>
                  <a:lnTo>
                    <a:pt x="2454" y="76"/>
                  </a:lnTo>
                  <a:lnTo>
                    <a:pt x="2483" y="143"/>
                  </a:lnTo>
                  <a:lnTo>
                    <a:pt x="2490" y="218"/>
                  </a:lnTo>
                  <a:lnTo>
                    <a:pt x="2483" y="256"/>
                  </a:lnTo>
                  <a:close/>
                </a:path>
              </a:pathLst>
            </a:custGeom>
            <a:solidFill>
              <a:srgbClr val="E0E2D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56" name="Google Shape;656;p42"/>
            <p:cNvSpPr/>
            <p:nvPr/>
          </p:nvSpPr>
          <p:spPr>
            <a:xfrm>
              <a:off x="2696" y="1521"/>
              <a:ext cx="825" cy="3030"/>
            </a:xfrm>
            <a:custGeom>
              <a:avLst/>
              <a:gdLst/>
              <a:ahLst/>
              <a:cxnLst/>
              <a:rect l="l" t="t" r="r" b="b"/>
              <a:pathLst>
                <a:path w="2482" h="9114" extrusionOk="0">
                  <a:moveTo>
                    <a:pt x="2482" y="9114"/>
                  </a:moveTo>
                  <a:lnTo>
                    <a:pt x="2045" y="7303"/>
                  </a:lnTo>
                  <a:lnTo>
                    <a:pt x="887" y="2568"/>
                  </a:lnTo>
                  <a:lnTo>
                    <a:pt x="448" y="801"/>
                  </a:lnTo>
                  <a:lnTo>
                    <a:pt x="280" y="150"/>
                  </a:lnTo>
                  <a:lnTo>
                    <a:pt x="257" y="76"/>
                  </a:lnTo>
                  <a:lnTo>
                    <a:pt x="245" y="63"/>
                  </a:lnTo>
                  <a:lnTo>
                    <a:pt x="218" y="40"/>
                  </a:lnTo>
                  <a:lnTo>
                    <a:pt x="169" y="17"/>
                  </a:lnTo>
                  <a:lnTo>
                    <a:pt x="71" y="0"/>
                  </a:lnTo>
                  <a:lnTo>
                    <a:pt x="51" y="0"/>
                  </a:lnTo>
                  <a:lnTo>
                    <a:pt x="0" y="281"/>
                  </a:lnTo>
                  <a:lnTo>
                    <a:pt x="2099" y="9114"/>
                  </a:lnTo>
                  <a:lnTo>
                    <a:pt x="2482" y="9114"/>
                  </a:lnTo>
                  <a:close/>
                </a:path>
              </a:pathLst>
            </a:custGeom>
            <a:solidFill>
              <a:srgbClr val="C0CCD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57" name="Google Shape;657;p42"/>
            <p:cNvSpPr/>
            <p:nvPr/>
          </p:nvSpPr>
          <p:spPr>
            <a:xfrm>
              <a:off x="2705" y="1521"/>
              <a:ext cx="843" cy="3030"/>
            </a:xfrm>
            <a:custGeom>
              <a:avLst/>
              <a:gdLst/>
              <a:ahLst/>
              <a:cxnLst/>
              <a:rect l="l" t="t" r="r" b="b"/>
              <a:pathLst>
                <a:path w="2534" h="9114" extrusionOk="0">
                  <a:moveTo>
                    <a:pt x="255" y="178"/>
                  </a:moveTo>
                  <a:lnTo>
                    <a:pt x="2406" y="9114"/>
                  </a:lnTo>
                  <a:lnTo>
                    <a:pt x="2534" y="9114"/>
                  </a:lnTo>
                  <a:lnTo>
                    <a:pt x="281" y="178"/>
                  </a:lnTo>
                  <a:lnTo>
                    <a:pt x="275" y="160"/>
                  </a:lnTo>
                  <a:lnTo>
                    <a:pt x="259" y="124"/>
                  </a:lnTo>
                  <a:lnTo>
                    <a:pt x="236" y="92"/>
                  </a:lnTo>
                  <a:lnTo>
                    <a:pt x="207" y="63"/>
                  </a:lnTo>
                  <a:lnTo>
                    <a:pt x="156" y="29"/>
                  </a:lnTo>
                  <a:lnTo>
                    <a:pt x="94" y="7"/>
                  </a:lnTo>
                  <a:lnTo>
                    <a:pt x="49" y="0"/>
                  </a:lnTo>
                  <a:lnTo>
                    <a:pt x="25" y="0"/>
                  </a:lnTo>
                  <a:lnTo>
                    <a:pt x="0" y="0"/>
                  </a:lnTo>
                  <a:lnTo>
                    <a:pt x="23" y="0"/>
                  </a:lnTo>
                  <a:lnTo>
                    <a:pt x="69" y="7"/>
                  </a:lnTo>
                  <a:lnTo>
                    <a:pt x="131" y="29"/>
                  </a:lnTo>
                  <a:lnTo>
                    <a:pt x="182" y="63"/>
                  </a:lnTo>
                  <a:lnTo>
                    <a:pt x="210" y="92"/>
                  </a:lnTo>
                  <a:lnTo>
                    <a:pt x="233" y="124"/>
                  </a:lnTo>
                  <a:lnTo>
                    <a:pt x="251" y="160"/>
                  </a:lnTo>
                  <a:lnTo>
                    <a:pt x="255" y="178"/>
                  </a:lnTo>
                  <a:close/>
                </a:path>
              </a:pathLst>
            </a:custGeom>
            <a:solidFill>
              <a:srgbClr val="E0E2D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58" name="Google Shape;658;p42"/>
            <p:cNvSpPr/>
            <p:nvPr/>
          </p:nvSpPr>
          <p:spPr>
            <a:xfrm>
              <a:off x="2820" y="1956"/>
              <a:ext cx="250" cy="320"/>
            </a:xfrm>
            <a:custGeom>
              <a:avLst/>
              <a:gdLst/>
              <a:ahLst/>
              <a:cxnLst/>
              <a:rect l="l" t="t" r="r" b="b"/>
              <a:pathLst>
                <a:path w="753" h="963" extrusionOk="0">
                  <a:moveTo>
                    <a:pt x="651" y="640"/>
                  </a:moveTo>
                  <a:lnTo>
                    <a:pt x="645" y="666"/>
                  </a:lnTo>
                  <a:lnTo>
                    <a:pt x="595" y="760"/>
                  </a:lnTo>
                  <a:lnTo>
                    <a:pt x="494" y="915"/>
                  </a:lnTo>
                  <a:lnTo>
                    <a:pt x="471" y="947"/>
                  </a:lnTo>
                  <a:lnTo>
                    <a:pt x="446" y="819"/>
                  </a:lnTo>
                  <a:lnTo>
                    <a:pt x="421" y="835"/>
                  </a:lnTo>
                  <a:lnTo>
                    <a:pt x="300" y="907"/>
                  </a:lnTo>
                  <a:lnTo>
                    <a:pt x="231" y="943"/>
                  </a:lnTo>
                  <a:lnTo>
                    <a:pt x="216" y="947"/>
                  </a:lnTo>
                  <a:lnTo>
                    <a:pt x="195" y="956"/>
                  </a:lnTo>
                  <a:lnTo>
                    <a:pt x="144" y="963"/>
                  </a:lnTo>
                  <a:lnTo>
                    <a:pt x="97" y="954"/>
                  </a:lnTo>
                  <a:lnTo>
                    <a:pt x="72" y="931"/>
                  </a:lnTo>
                  <a:lnTo>
                    <a:pt x="64" y="910"/>
                  </a:lnTo>
                  <a:lnTo>
                    <a:pt x="62" y="897"/>
                  </a:lnTo>
                  <a:lnTo>
                    <a:pt x="64" y="878"/>
                  </a:lnTo>
                  <a:lnTo>
                    <a:pt x="71" y="856"/>
                  </a:lnTo>
                  <a:lnTo>
                    <a:pt x="94" y="845"/>
                  </a:lnTo>
                  <a:lnTo>
                    <a:pt x="114" y="845"/>
                  </a:lnTo>
                  <a:lnTo>
                    <a:pt x="97" y="845"/>
                  </a:lnTo>
                  <a:lnTo>
                    <a:pt x="78" y="826"/>
                  </a:lnTo>
                  <a:lnTo>
                    <a:pt x="62" y="795"/>
                  </a:lnTo>
                  <a:lnTo>
                    <a:pt x="53" y="774"/>
                  </a:lnTo>
                  <a:lnTo>
                    <a:pt x="51" y="738"/>
                  </a:lnTo>
                  <a:lnTo>
                    <a:pt x="59" y="698"/>
                  </a:lnTo>
                  <a:lnTo>
                    <a:pt x="62" y="691"/>
                  </a:lnTo>
                  <a:lnTo>
                    <a:pt x="59" y="691"/>
                  </a:lnTo>
                  <a:lnTo>
                    <a:pt x="39" y="679"/>
                  </a:lnTo>
                  <a:lnTo>
                    <a:pt x="20" y="658"/>
                  </a:lnTo>
                  <a:lnTo>
                    <a:pt x="10" y="640"/>
                  </a:lnTo>
                  <a:lnTo>
                    <a:pt x="3" y="630"/>
                  </a:lnTo>
                  <a:lnTo>
                    <a:pt x="0" y="612"/>
                  </a:lnTo>
                  <a:lnTo>
                    <a:pt x="17" y="583"/>
                  </a:lnTo>
                  <a:lnTo>
                    <a:pt x="36" y="564"/>
                  </a:lnTo>
                  <a:lnTo>
                    <a:pt x="33" y="564"/>
                  </a:lnTo>
                  <a:lnTo>
                    <a:pt x="19" y="557"/>
                  </a:lnTo>
                  <a:lnTo>
                    <a:pt x="12" y="547"/>
                  </a:lnTo>
                  <a:lnTo>
                    <a:pt x="10" y="538"/>
                  </a:lnTo>
                  <a:lnTo>
                    <a:pt x="7" y="528"/>
                  </a:lnTo>
                  <a:lnTo>
                    <a:pt x="6" y="505"/>
                  </a:lnTo>
                  <a:lnTo>
                    <a:pt x="16" y="466"/>
                  </a:lnTo>
                  <a:lnTo>
                    <a:pt x="52" y="397"/>
                  </a:lnTo>
                  <a:lnTo>
                    <a:pt x="62" y="384"/>
                  </a:lnTo>
                  <a:lnTo>
                    <a:pt x="72" y="358"/>
                  </a:lnTo>
                  <a:lnTo>
                    <a:pt x="92" y="322"/>
                  </a:lnTo>
                  <a:lnTo>
                    <a:pt x="130" y="279"/>
                  </a:lnTo>
                  <a:lnTo>
                    <a:pt x="164" y="230"/>
                  </a:lnTo>
                  <a:lnTo>
                    <a:pt x="254" y="90"/>
                  </a:lnTo>
                  <a:lnTo>
                    <a:pt x="292" y="25"/>
                  </a:lnTo>
                  <a:lnTo>
                    <a:pt x="753" y="0"/>
                  </a:lnTo>
                  <a:lnTo>
                    <a:pt x="747" y="28"/>
                  </a:lnTo>
                  <a:lnTo>
                    <a:pt x="709" y="221"/>
                  </a:lnTo>
                  <a:lnTo>
                    <a:pt x="701" y="282"/>
                  </a:lnTo>
                  <a:lnTo>
                    <a:pt x="684" y="324"/>
                  </a:lnTo>
                  <a:lnTo>
                    <a:pt x="662" y="427"/>
                  </a:lnTo>
                  <a:lnTo>
                    <a:pt x="651" y="583"/>
                  </a:lnTo>
                  <a:lnTo>
                    <a:pt x="651" y="640"/>
                  </a:lnTo>
                  <a:close/>
                </a:path>
              </a:pathLst>
            </a:custGeom>
            <a:solidFill>
              <a:srgbClr val="EABB9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59" name="Google Shape;659;p42"/>
            <p:cNvSpPr/>
            <p:nvPr/>
          </p:nvSpPr>
          <p:spPr>
            <a:xfrm>
              <a:off x="3583" y="3305"/>
              <a:ext cx="77" cy="162"/>
            </a:xfrm>
            <a:custGeom>
              <a:avLst/>
              <a:gdLst/>
              <a:ahLst/>
              <a:cxnLst/>
              <a:rect l="l" t="t" r="r" b="b"/>
              <a:pathLst>
                <a:path w="231" h="487" extrusionOk="0">
                  <a:moveTo>
                    <a:pt x="103" y="0"/>
                  </a:moveTo>
                  <a:lnTo>
                    <a:pt x="118" y="16"/>
                  </a:lnTo>
                  <a:lnTo>
                    <a:pt x="190" y="112"/>
                  </a:lnTo>
                  <a:lnTo>
                    <a:pt x="219" y="171"/>
                  </a:lnTo>
                  <a:lnTo>
                    <a:pt x="229" y="212"/>
                  </a:lnTo>
                  <a:lnTo>
                    <a:pt x="231" y="230"/>
                  </a:lnTo>
                  <a:lnTo>
                    <a:pt x="226" y="271"/>
                  </a:lnTo>
                  <a:lnTo>
                    <a:pt x="198" y="357"/>
                  </a:lnTo>
                  <a:lnTo>
                    <a:pt x="140" y="468"/>
                  </a:lnTo>
                  <a:lnTo>
                    <a:pt x="129" y="487"/>
                  </a:lnTo>
                  <a:lnTo>
                    <a:pt x="0" y="461"/>
                  </a:lnTo>
                  <a:lnTo>
                    <a:pt x="103" y="0"/>
                  </a:lnTo>
                  <a:close/>
                </a:path>
              </a:pathLst>
            </a:custGeom>
            <a:solidFill>
              <a:srgbClr val="37556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60" name="Google Shape;660;p42"/>
            <p:cNvSpPr/>
            <p:nvPr/>
          </p:nvSpPr>
          <p:spPr>
            <a:xfrm>
              <a:off x="3404" y="3483"/>
              <a:ext cx="222" cy="140"/>
            </a:xfrm>
            <a:custGeom>
              <a:avLst/>
              <a:gdLst/>
              <a:ahLst/>
              <a:cxnLst/>
              <a:rect l="l" t="t" r="r" b="b"/>
              <a:pathLst>
                <a:path w="667" h="422" extrusionOk="0">
                  <a:moveTo>
                    <a:pt x="0" y="285"/>
                  </a:moveTo>
                  <a:lnTo>
                    <a:pt x="0" y="306"/>
                  </a:lnTo>
                  <a:lnTo>
                    <a:pt x="13" y="327"/>
                  </a:lnTo>
                  <a:lnTo>
                    <a:pt x="34" y="336"/>
                  </a:lnTo>
                  <a:lnTo>
                    <a:pt x="52" y="337"/>
                  </a:lnTo>
                  <a:lnTo>
                    <a:pt x="99" y="334"/>
                  </a:lnTo>
                  <a:lnTo>
                    <a:pt x="206" y="331"/>
                  </a:lnTo>
                  <a:lnTo>
                    <a:pt x="261" y="342"/>
                  </a:lnTo>
                  <a:lnTo>
                    <a:pt x="292" y="353"/>
                  </a:lnTo>
                  <a:lnTo>
                    <a:pt x="308" y="363"/>
                  </a:lnTo>
                  <a:lnTo>
                    <a:pt x="379" y="398"/>
                  </a:lnTo>
                  <a:lnTo>
                    <a:pt x="458" y="422"/>
                  </a:lnTo>
                  <a:lnTo>
                    <a:pt x="510" y="422"/>
                  </a:lnTo>
                  <a:lnTo>
                    <a:pt x="538" y="414"/>
                  </a:lnTo>
                  <a:lnTo>
                    <a:pt x="567" y="395"/>
                  </a:lnTo>
                  <a:lnTo>
                    <a:pt x="625" y="357"/>
                  </a:lnTo>
                  <a:lnTo>
                    <a:pt x="655" y="320"/>
                  </a:lnTo>
                  <a:lnTo>
                    <a:pt x="667" y="287"/>
                  </a:lnTo>
                  <a:lnTo>
                    <a:pt x="667" y="244"/>
                  </a:lnTo>
                  <a:lnTo>
                    <a:pt x="654" y="190"/>
                  </a:lnTo>
                  <a:lnTo>
                    <a:pt x="641" y="157"/>
                  </a:lnTo>
                  <a:lnTo>
                    <a:pt x="596" y="49"/>
                  </a:lnTo>
                  <a:lnTo>
                    <a:pt x="586" y="0"/>
                  </a:lnTo>
                  <a:lnTo>
                    <a:pt x="589" y="5"/>
                  </a:lnTo>
                  <a:lnTo>
                    <a:pt x="0" y="285"/>
                  </a:lnTo>
                  <a:lnTo>
                    <a:pt x="13" y="272"/>
                  </a:lnTo>
                  <a:lnTo>
                    <a:pt x="4" y="282"/>
                  </a:lnTo>
                  <a:lnTo>
                    <a:pt x="0" y="285"/>
                  </a:lnTo>
                  <a:close/>
                </a:path>
              </a:pathLst>
            </a:custGeom>
            <a:solidFill>
              <a:srgbClr val="37556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61" name="Google Shape;661;p42"/>
            <p:cNvSpPr/>
            <p:nvPr/>
          </p:nvSpPr>
          <p:spPr>
            <a:xfrm>
              <a:off x="3397" y="3228"/>
              <a:ext cx="239" cy="354"/>
            </a:xfrm>
            <a:custGeom>
              <a:avLst/>
              <a:gdLst/>
              <a:ahLst/>
              <a:cxnLst/>
              <a:rect l="l" t="t" r="r" b="b"/>
              <a:pathLst>
                <a:path w="719" h="1065" extrusionOk="0">
                  <a:moveTo>
                    <a:pt x="483" y="0"/>
                  </a:moveTo>
                  <a:lnTo>
                    <a:pt x="496" y="62"/>
                  </a:lnTo>
                  <a:lnTo>
                    <a:pt x="547" y="365"/>
                  </a:lnTo>
                  <a:lnTo>
                    <a:pt x="563" y="512"/>
                  </a:lnTo>
                  <a:lnTo>
                    <a:pt x="563" y="588"/>
                  </a:lnTo>
                  <a:lnTo>
                    <a:pt x="560" y="615"/>
                  </a:lnTo>
                  <a:lnTo>
                    <a:pt x="556" y="627"/>
                  </a:lnTo>
                  <a:lnTo>
                    <a:pt x="543" y="649"/>
                  </a:lnTo>
                  <a:lnTo>
                    <a:pt x="509" y="677"/>
                  </a:lnTo>
                  <a:lnTo>
                    <a:pt x="442" y="708"/>
                  </a:lnTo>
                  <a:lnTo>
                    <a:pt x="362" y="731"/>
                  </a:lnTo>
                  <a:lnTo>
                    <a:pt x="153" y="765"/>
                  </a:lnTo>
                  <a:lnTo>
                    <a:pt x="100" y="770"/>
                  </a:lnTo>
                  <a:lnTo>
                    <a:pt x="94" y="772"/>
                  </a:lnTo>
                  <a:lnTo>
                    <a:pt x="55" y="808"/>
                  </a:lnTo>
                  <a:lnTo>
                    <a:pt x="22" y="857"/>
                  </a:lnTo>
                  <a:lnTo>
                    <a:pt x="6" y="898"/>
                  </a:lnTo>
                  <a:lnTo>
                    <a:pt x="0" y="944"/>
                  </a:lnTo>
                  <a:lnTo>
                    <a:pt x="10" y="997"/>
                  </a:lnTo>
                  <a:lnTo>
                    <a:pt x="22" y="1024"/>
                  </a:lnTo>
                  <a:lnTo>
                    <a:pt x="55" y="1022"/>
                  </a:lnTo>
                  <a:lnTo>
                    <a:pt x="228" y="1013"/>
                  </a:lnTo>
                  <a:lnTo>
                    <a:pt x="354" y="1017"/>
                  </a:lnTo>
                  <a:lnTo>
                    <a:pt x="406" y="1024"/>
                  </a:lnTo>
                  <a:lnTo>
                    <a:pt x="498" y="1047"/>
                  </a:lnTo>
                  <a:lnTo>
                    <a:pt x="589" y="1065"/>
                  </a:lnTo>
                  <a:lnTo>
                    <a:pt x="618" y="1065"/>
                  </a:lnTo>
                  <a:lnTo>
                    <a:pt x="641" y="1056"/>
                  </a:lnTo>
                  <a:lnTo>
                    <a:pt x="657" y="1039"/>
                  </a:lnTo>
                  <a:lnTo>
                    <a:pt x="663" y="1024"/>
                  </a:lnTo>
                  <a:lnTo>
                    <a:pt x="667" y="1006"/>
                  </a:lnTo>
                  <a:lnTo>
                    <a:pt x="667" y="963"/>
                  </a:lnTo>
                  <a:lnTo>
                    <a:pt x="660" y="895"/>
                  </a:lnTo>
                  <a:lnTo>
                    <a:pt x="640" y="804"/>
                  </a:lnTo>
                  <a:lnTo>
                    <a:pt x="631" y="742"/>
                  </a:lnTo>
                  <a:lnTo>
                    <a:pt x="632" y="708"/>
                  </a:lnTo>
                  <a:lnTo>
                    <a:pt x="637" y="692"/>
                  </a:lnTo>
                  <a:lnTo>
                    <a:pt x="663" y="618"/>
                  </a:lnTo>
                  <a:lnTo>
                    <a:pt x="707" y="454"/>
                  </a:lnTo>
                  <a:lnTo>
                    <a:pt x="719" y="375"/>
                  </a:lnTo>
                  <a:lnTo>
                    <a:pt x="717" y="329"/>
                  </a:lnTo>
                  <a:lnTo>
                    <a:pt x="713" y="309"/>
                  </a:lnTo>
                  <a:lnTo>
                    <a:pt x="704" y="267"/>
                  </a:lnTo>
                  <a:lnTo>
                    <a:pt x="684" y="172"/>
                  </a:lnTo>
                  <a:lnTo>
                    <a:pt x="654" y="103"/>
                  </a:lnTo>
                  <a:lnTo>
                    <a:pt x="622" y="62"/>
                  </a:lnTo>
                  <a:lnTo>
                    <a:pt x="579" y="29"/>
                  </a:lnTo>
                  <a:lnTo>
                    <a:pt x="520" y="6"/>
                  </a:lnTo>
                  <a:lnTo>
                    <a:pt x="483" y="0"/>
                  </a:lnTo>
                  <a:close/>
                </a:path>
              </a:pathLst>
            </a:custGeom>
            <a:solidFill>
              <a:srgbClr val="31455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62" name="Google Shape;662;p42"/>
            <p:cNvSpPr/>
            <p:nvPr/>
          </p:nvSpPr>
          <p:spPr>
            <a:xfrm>
              <a:off x="3592" y="4133"/>
              <a:ext cx="256" cy="102"/>
            </a:xfrm>
            <a:custGeom>
              <a:avLst/>
              <a:gdLst/>
              <a:ahLst/>
              <a:cxnLst/>
              <a:rect l="l" t="t" r="r" b="b"/>
              <a:pathLst>
                <a:path w="769" h="307" extrusionOk="0">
                  <a:moveTo>
                    <a:pt x="0" y="153"/>
                  </a:moveTo>
                  <a:lnTo>
                    <a:pt x="0" y="179"/>
                  </a:lnTo>
                  <a:lnTo>
                    <a:pt x="1" y="189"/>
                  </a:lnTo>
                  <a:lnTo>
                    <a:pt x="10" y="206"/>
                  </a:lnTo>
                  <a:lnTo>
                    <a:pt x="24" y="220"/>
                  </a:lnTo>
                  <a:lnTo>
                    <a:pt x="42" y="229"/>
                  </a:lnTo>
                  <a:lnTo>
                    <a:pt x="52" y="231"/>
                  </a:lnTo>
                  <a:lnTo>
                    <a:pt x="91" y="228"/>
                  </a:lnTo>
                  <a:lnTo>
                    <a:pt x="154" y="219"/>
                  </a:lnTo>
                  <a:lnTo>
                    <a:pt x="203" y="222"/>
                  </a:lnTo>
                  <a:lnTo>
                    <a:pt x="230" y="231"/>
                  </a:lnTo>
                  <a:lnTo>
                    <a:pt x="343" y="252"/>
                  </a:lnTo>
                  <a:lnTo>
                    <a:pt x="489" y="290"/>
                  </a:lnTo>
                  <a:lnTo>
                    <a:pt x="576" y="305"/>
                  </a:lnTo>
                  <a:lnTo>
                    <a:pt x="615" y="307"/>
                  </a:lnTo>
                  <a:lnTo>
                    <a:pt x="652" y="305"/>
                  </a:lnTo>
                  <a:lnTo>
                    <a:pt x="697" y="291"/>
                  </a:lnTo>
                  <a:lnTo>
                    <a:pt x="720" y="275"/>
                  </a:lnTo>
                  <a:lnTo>
                    <a:pt x="740" y="254"/>
                  </a:lnTo>
                  <a:lnTo>
                    <a:pt x="754" y="226"/>
                  </a:lnTo>
                  <a:lnTo>
                    <a:pt x="767" y="173"/>
                  </a:lnTo>
                  <a:lnTo>
                    <a:pt x="769" y="128"/>
                  </a:lnTo>
                  <a:lnTo>
                    <a:pt x="769" y="0"/>
                  </a:lnTo>
                  <a:lnTo>
                    <a:pt x="0" y="153"/>
                  </a:lnTo>
                  <a:close/>
                </a:path>
              </a:pathLst>
            </a:custGeom>
            <a:solidFill>
              <a:srgbClr val="37556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63" name="Google Shape;663;p42"/>
            <p:cNvSpPr/>
            <p:nvPr/>
          </p:nvSpPr>
          <p:spPr>
            <a:xfrm>
              <a:off x="3592" y="3979"/>
              <a:ext cx="256" cy="237"/>
            </a:xfrm>
            <a:custGeom>
              <a:avLst/>
              <a:gdLst/>
              <a:ahLst/>
              <a:cxnLst/>
              <a:rect l="l" t="t" r="r" b="b"/>
              <a:pathLst>
                <a:path w="769" h="707" extrusionOk="0">
                  <a:moveTo>
                    <a:pt x="769" y="383"/>
                  </a:moveTo>
                  <a:lnTo>
                    <a:pt x="769" y="406"/>
                  </a:lnTo>
                  <a:lnTo>
                    <a:pt x="763" y="525"/>
                  </a:lnTo>
                  <a:lnTo>
                    <a:pt x="751" y="608"/>
                  </a:lnTo>
                  <a:lnTo>
                    <a:pt x="743" y="640"/>
                  </a:lnTo>
                  <a:lnTo>
                    <a:pt x="737" y="654"/>
                  </a:lnTo>
                  <a:lnTo>
                    <a:pt x="721" y="676"/>
                  </a:lnTo>
                  <a:lnTo>
                    <a:pt x="687" y="697"/>
                  </a:lnTo>
                  <a:lnTo>
                    <a:pt x="625" y="707"/>
                  </a:lnTo>
                  <a:lnTo>
                    <a:pt x="551" y="700"/>
                  </a:lnTo>
                  <a:lnTo>
                    <a:pt x="512" y="692"/>
                  </a:lnTo>
                  <a:lnTo>
                    <a:pt x="416" y="663"/>
                  </a:lnTo>
                  <a:lnTo>
                    <a:pt x="203" y="608"/>
                  </a:lnTo>
                  <a:lnTo>
                    <a:pt x="96" y="599"/>
                  </a:lnTo>
                  <a:lnTo>
                    <a:pt x="30" y="607"/>
                  </a:lnTo>
                  <a:lnTo>
                    <a:pt x="0" y="614"/>
                  </a:lnTo>
                  <a:lnTo>
                    <a:pt x="4" y="602"/>
                  </a:lnTo>
                  <a:lnTo>
                    <a:pt x="36" y="532"/>
                  </a:lnTo>
                  <a:lnTo>
                    <a:pt x="76" y="481"/>
                  </a:lnTo>
                  <a:lnTo>
                    <a:pt x="104" y="461"/>
                  </a:lnTo>
                  <a:lnTo>
                    <a:pt x="116" y="448"/>
                  </a:lnTo>
                  <a:lnTo>
                    <a:pt x="141" y="401"/>
                  </a:lnTo>
                  <a:lnTo>
                    <a:pt x="170" y="294"/>
                  </a:lnTo>
                  <a:lnTo>
                    <a:pt x="201" y="51"/>
                  </a:lnTo>
                  <a:lnTo>
                    <a:pt x="206" y="0"/>
                  </a:lnTo>
                  <a:lnTo>
                    <a:pt x="769" y="383"/>
                  </a:lnTo>
                  <a:close/>
                </a:path>
              </a:pathLst>
            </a:custGeom>
            <a:solidFill>
              <a:srgbClr val="31455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64" name="Google Shape;664;p42"/>
            <p:cNvSpPr/>
            <p:nvPr/>
          </p:nvSpPr>
          <p:spPr>
            <a:xfrm>
              <a:off x="2884" y="1023"/>
              <a:ext cx="460" cy="1007"/>
            </a:xfrm>
            <a:custGeom>
              <a:avLst/>
              <a:gdLst/>
              <a:ahLst/>
              <a:cxnLst/>
              <a:rect l="l" t="t" r="r" b="b"/>
              <a:pathLst>
                <a:path w="1382" h="3029" extrusionOk="0">
                  <a:moveTo>
                    <a:pt x="1382" y="137"/>
                  </a:moveTo>
                  <a:lnTo>
                    <a:pt x="1126" y="9"/>
                  </a:lnTo>
                  <a:lnTo>
                    <a:pt x="1125" y="8"/>
                  </a:lnTo>
                  <a:lnTo>
                    <a:pt x="1109" y="0"/>
                  </a:lnTo>
                  <a:lnTo>
                    <a:pt x="1086" y="15"/>
                  </a:lnTo>
                  <a:lnTo>
                    <a:pt x="1060" y="77"/>
                  </a:lnTo>
                  <a:lnTo>
                    <a:pt x="1050" y="137"/>
                  </a:lnTo>
                  <a:lnTo>
                    <a:pt x="1034" y="245"/>
                  </a:lnTo>
                  <a:lnTo>
                    <a:pt x="1001" y="372"/>
                  </a:lnTo>
                  <a:lnTo>
                    <a:pt x="969" y="424"/>
                  </a:lnTo>
                  <a:lnTo>
                    <a:pt x="940" y="455"/>
                  </a:lnTo>
                  <a:lnTo>
                    <a:pt x="922" y="470"/>
                  </a:lnTo>
                  <a:lnTo>
                    <a:pt x="884" y="499"/>
                  </a:lnTo>
                  <a:lnTo>
                    <a:pt x="825" y="556"/>
                  </a:lnTo>
                  <a:lnTo>
                    <a:pt x="776" y="620"/>
                  </a:lnTo>
                  <a:lnTo>
                    <a:pt x="736" y="687"/>
                  </a:lnTo>
                  <a:lnTo>
                    <a:pt x="717" y="725"/>
                  </a:lnTo>
                  <a:lnTo>
                    <a:pt x="673" y="815"/>
                  </a:lnTo>
                  <a:lnTo>
                    <a:pt x="557" y="1036"/>
                  </a:lnTo>
                  <a:lnTo>
                    <a:pt x="511" y="1109"/>
                  </a:lnTo>
                  <a:lnTo>
                    <a:pt x="474" y="1164"/>
                  </a:lnTo>
                  <a:lnTo>
                    <a:pt x="422" y="1236"/>
                  </a:lnTo>
                  <a:lnTo>
                    <a:pt x="395" y="1286"/>
                  </a:lnTo>
                  <a:lnTo>
                    <a:pt x="385" y="1314"/>
                  </a:lnTo>
                  <a:lnTo>
                    <a:pt x="356" y="1379"/>
                  </a:lnTo>
                  <a:lnTo>
                    <a:pt x="290" y="1494"/>
                  </a:lnTo>
                  <a:lnTo>
                    <a:pt x="259" y="1566"/>
                  </a:lnTo>
                  <a:lnTo>
                    <a:pt x="256" y="1596"/>
                  </a:lnTo>
                  <a:lnTo>
                    <a:pt x="244" y="1646"/>
                  </a:lnTo>
                  <a:lnTo>
                    <a:pt x="231" y="1711"/>
                  </a:lnTo>
                  <a:lnTo>
                    <a:pt x="205" y="1765"/>
                  </a:lnTo>
                  <a:lnTo>
                    <a:pt x="179" y="1801"/>
                  </a:lnTo>
                  <a:lnTo>
                    <a:pt x="151" y="1839"/>
                  </a:lnTo>
                  <a:lnTo>
                    <a:pt x="104" y="1932"/>
                  </a:lnTo>
                  <a:lnTo>
                    <a:pt x="65" y="2047"/>
                  </a:lnTo>
                  <a:lnTo>
                    <a:pt x="36" y="2195"/>
                  </a:lnTo>
                  <a:lnTo>
                    <a:pt x="26" y="2287"/>
                  </a:lnTo>
                  <a:lnTo>
                    <a:pt x="10" y="2489"/>
                  </a:lnTo>
                  <a:lnTo>
                    <a:pt x="0" y="2835"/>
                  </a:lnTo>
                  <a:lnTo>
                    <a:pt x="0" y="2876"/>
                  </a:lnTo>
                  <a:lnTo>
                    <a:pt x="13" y="2873"/>
                  </a:lnTo>
                  <a:lnTo>
                    <a:pt x="131" y="2863"/>
                  </a:lnTo>
                  <a:lnTo>
                    <a:pt x="256" y="2871"/>
                  </a:lnTo>
                  <a:lnTo>
                    <a:pt x="340" y="2891"/>
                  </a:lnTo>
                  <a:lnTo>
                    <a:pt x="396" y="2918"/>
                  </a:lnTo>
                  <a:lnTo>
                    <a:pt x="429" y="2943"/>
                  </a:lnTo>
                  <a:lnTo>
                    <a:pt x="457" y="2973"/>
                  </a:lnTo>
                  <a:lnTo>
                    <a:pt x="478" y="3009"/>
                  </a:lnTo>
                  <a:lnTo>
                    <a:pt x="487" y="3029"/>
                  </a:lnTo>
                  <a:lnTo>
                    <a:pt x="500" y="2981"/>
                  </a:lnTo>
                  <a:lnTo>
                    <a:pt x="595" y="2646"/>
                  </a:lnTo>
                  <a:lnTo>
                    <a:pt x="639" y="2518"/>
                  </a:lnTo>
                  <a:lnTo>
                    <a:pt x="768" y="2211"/>
                  </a:lnTo>
                  <a:lnTo>
                    <a:pt x="870" y="1955"/>
                  </a:lnTo>
                  <a:lnTo>
                    <a:pt x="893" y="1910"/>
                  </a:lnTo>
                  <a:lnTo>
                    <a:pt x="1025" y="1720"/>
                  </a:lnTo>
                  <a:lnTo>
                    <a:pt x="1277" y="1384"/>
                  </a:lnTo>
                  <a:lnTo>
                    <a:pt x="1331" y="1314"/>
                  </a:lnTo>
                  <a:lnTo>
                    <a:pt x="1382" y="137"/>
                  </a:lnTo>
                  <a:close/>
                </a:path>
              </a:pathLst>
            </a:custGeom>
            <a:solidFill>
              <a:srgbClr val="A5A5A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65" name="Google Shape;665;p42"/>
            <p:cNvSpPr/>
            <p:nvPr/>
          </p:nvSpPr>
          <p:spPr>
            <a:xfrm>
              <a:off x="3814" y="1649"/>
              <a:ext cx="706" cy="792"/>
            </a:xfrm>
            <a:custGeom>
              <a:avLst/>
              <a:gdLst/>
              <a:ahLst/>
              <a:cxnLst/>
              <a:rect l="l" t="t" r="r" b="b"/>
              <a:pathLst>
                <a:path w="2124" h="2382" extrusionOk="0">
                  <a:moveTo>
                    <a:pt x="666" y="2382"/>
                  </a:moveTo>
                  <a:lnTo>
                    <a:pt x="692" y="2366"/>
                  </a:lnTo>
                  <a:lnTo>
                    <a:pt x="879" y="2275"/>
                  </a:lnTo>
                  <a:lnTo>
                    <a:pt x="1066" y="2208"/>
                  </a:lnTo>
                  <a:lnTo>
                    <a:pt x="1177" y="2177"/>
                  </a:lnTo>
                  <a:lnTo>
                    <a:pt x="1234" y="2164"/>
                  </a:lnTo>
                  <a:lnTo>
                    <a:pt x="1342" y="2157"/>
                  </a:lnTo>
                  <a:lnTo>
                    <a:pt x="1445" y="2167"/>
                  </a:lnTo>
                  <a:lnTo>
                    <a:pt x="1538" y="2190"/>
                  </a:lnTo>
                  <a:lnTo>
                    <a:pt x="1671" y="2239"/>
                  </a:lnTo>
                  <a:lnTo>
                    <a:pt x="1825" y="2307"/>
                  </a:lnTo>
                  <a:lnTo>
                    <a:pt x="1894" y="2330"/>
                  </a:lnTo>
                  <a:lnTo>
                    <a:pt x="2012" y="2362"/>
                  </a:lnTo>
                  <a:lnTo>
                    <a:pt x="2118" y="2382"/>
                  </a:lnTo>
                  <a:lnTo>
                    <a:pt x="2124" y="2382"/>
                  </a:lnTo>
                  <a:lnTo>
                    <a:pt x="1715" y="1280"/>
                  </a:lnTo>
                  <a:lnTo>
                    <a:pt x="998" y="0"/>
                  </a:lnTo>
                  <a:lnTo>
                    <a:pt x="0" y="589"/>
                  </a:lnTo>
                  <a:lnTo>
                    <a:pt x="666" y="2382"/>
                  </a:lnTo>
                  <a:close/>
                </a:path>
              </a:pathLst>
            </a:custGeom>
            <a:solidFill>
              <a:srgbClr val="00394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66" name="Google Shape;666;p42"/>
            <p:cNvSpPr/>
            <p:nvPr/>
          </p:nvSpPr>
          <p:spPr>
            <a:xfrm>
              <a:off x="3164" y="1914"/>
              <a:ext cx="935" cy="2222"/>
            </a:xfrm>
            <a:custGeom>
              <a:avLst/>
              <a:gdLst/>
              <a:ahLst/>
              <a:cxnLst/>
              <a:rect l="l" t="t" r="r" b="b"/>
              <a:pathLst>
                <a:path w="2812" h="6682" extrusionOk="0">
                  <a:moveTo>
                    <a:pt x="2690" y="102"/>
                  </a:moveTo>
                  <a:lnTo>
                    <a:pt x="2696" y="124"/>
                  </a:lnTo>
                  <a:lnTo>
                    <a:pt x="2743" y="367"/>
                  </a:lnTo>
                  <a:lnTo>
                    <a:pt x="2784" y="685"/>
                  </a:lnTo>
                  <a:lnTo>
                    <a:pt x="2804" y="942"/>
                  </a:lnTo>
                  <a:lnTo>
                    <a:pt x="2812" y="1231"/>
                  </a:lnTo>
                  <a:lnTo>
                    <a:pt x="2805" y="1548"/>
                  </a:lnTo>
                  <a:lnTo>
                    <a:pt x="2792" y="1715"/>
                  </a:lnTo>
                  <a:lnTo>
                    <a:pt x="2726" y="2506"/>
                  </a:lnTo>
                  <a:lnTo>
                    <a:pt x="2614" y="3908"/>
                  </a:lnTo>
                  <a:lnTo>
                    <a:pt x="2568" y="4598"/>
                  </a:lnTo>
                  <a:lnTo>
                    <a:pt x="2562" y="4761"/>
                  </a:lnTo>
                  <a:lnTo>
                    <a:pt x="2550" y="4889"/>
                  </a:lnTo>
                  <a:lnTo>
                    <a:pt x="2509" y="5230"/>
                  </a:lnTo>
                  <a:lnTo>
                    <a:pt x="2455" y="5595"/>
                  </a:lnTo>
                  <a:lnTo>
                    <a:pt x="2403" y="5897"/>
                  </a:lnTo>
                  <a:lnTo>
                    <a:pt x="2383" y="5991"/>
                  </a:lnTo>
                  <a:lnTo>
                    <a:pt x="2372" y="6031"/>
                  </a:lnTo>
                  <a:lnTo>
                    <a:pt x="2336" y="6129"/>
                  </a:lnTo>
                  <a:lnTo>
                    <a:pt x="2264" y="6299"/>
                  </a:lnTo>
                  <a:lnTo>
                    <a:pt x="2108" y="6620"/>
                  </a:lnTo>
                  <a:lnTo>
                    <a:pt x="2077" y="6682"/>
                  </a:lnTo>
                  <a:lnTo>
                    <a:pt x="2064" y="6662"/>
                  </a:lnTo>
                  <a:lnTo>
                    <a:pt x="1979" y="6586"/>
                  </a:lnTo>
                  <a:lnTo>
                    <a:pt x="1931" y="6555"/>
                  </a:lnTo>
                  <a:lnTo>
                    <a:pt x="1874" y="6528"/>
                  </a:lnTo>
                  <a:lnTo>
                    <a:pt x="1806" y="6508"/>
                  </a:lnTo>
                  <a:lnTo>
                    <a:pt x="1768" y="6502"/>
                  </a:lnTo>
                  <a:lnTo>
                    <a:pt x="1685" y="6495"/>
                  </a:lnTo>
                  <a:lnTo>
                    <a:pt x="1553" y="6499"/>
                  </a:lnTo>
                  <a:lnTo>
                    <a:pt x="1426" y="6521"/>
                  </a:lnTo>
                  <a:lnTo>
                    <a:pt x="1410" y="6528"/>
                  </a:lnTo>
                  <a:lnTo>
                    <a:pt x="1407" y="6499"/>
                  </a:lnTo>
                  <a:lnTo>
                    <a:pt x="1411" y="6309"/>
                  </a:lnTo>
                  <a:lnTo>
                    <a:pt x="1429" y="6181"/>
                  </a:lnTo>
                  <a:lnTo>
                    <a:pt x="1447" y="6089"/>
                  </a:lnTo>
                  <a:lnTo>
                    <a:pt x="1462" y="6041"/>
                  </a:lnTo>
                  <a:lnTo>
                    <a:pt x="1489" y="5939"/>
                  </a:lnTo>
                  <a:lnTo>
                    <a:pt x="1538" y="5687"/>
                  </a:lnTo>
                  <a:lnTo>
                    <a:pt x="1576" y="5409"/>
                  </a:lnTo>
                  <a:lnTo>
                    <a:pt x="1604" y="5137"/>
                  </a:lnTo>
                  <a:lnTo>
                    <a:pt x="1616" y="5017"/>
                  </a:lnTo>
                  <a:lnTo>
                    <a:pt x="1625" y="4883"/>
                  </a:lnTo>
                  <a:lnTo>
                    <a:pt x="1642" y="4473"/>
                  </a:lnTo>
                  <a:lnTo>
                    <a:pt x="1652" y="3983"/>
                  </a:lnTo>
                  <a:lnTo>
                    <a:pt x="1649" y="3515"/>
                  </a:lnTo>
                  <a:lnTo>
                    <a:pt x="1640" y="3328"/>
                  </a:lnTo>
                  <a:lnTo>
                    <a:pt x="1619" y="2956"/>
                  </a:lnTo>
                  <a:lnTo>
                    <a:pt x="1576" y="2412"/>
                  </a:lnTo>
                  <a:lnTo>
                    <a:pt x="1548" y="2172"/>
                  </a:lnTo>
                  <a:lnTo>
                    <a:pt x="1538" y="2124"/>
                  </a:lnTo>
                  <a:lnTo>
                    <a:pt x="1501" y="2022"/>
                  </a:lnTo>
                  <a:lnTo>
                    <a:pt x="1488" y="1996"/>
                  </a:lnTo>
                  <a:lnTo>
                    <a:pt x="1452" y="2069"/>
                  </a:lnTo>
                  <a:lnTo>
                    <a:pt x="1240" y="2461"/>
                  </a:lnTo>
                  <a:lnTo>
                    <a:pt x="1108" y="2668"/>
                  </a:lnTo>
                  <a:lnTo>
                    <a:pt x="1018" y="2791"/>
                  </a:lnTo>
                  <a:lnTo>
                    <a:pt x="975" y="2841"/>
                  </a:lnTo>
                  <a:lnTo>
                    <a:pt x="978" y="2857"/>
                  </a:lnTo>
                  <a:lnTo>
                    <a:pt x="998" y="2982"/>
                  </a:lnTo>
                  <a:lnTo>
                    <a:pt x="1001" y="3046"/>
                  </a:lnTo>
                  <a:lnTo>
                    <a:pt x="998" y="3119"/>
                  </a:lnTo>
                  <a:lnTo>
                    <a:pt x="978" y="3216"/>
                  </a:lnTo>
                  <a:lnTo>
                    <a:pt x="975" y="3226"/>
                  </a:lnTo>
                  <a:lnTo>
                    <a:pt x="982" y="3234"/>
                  </a:lnTo>
                  <a:lnTo>
                    <a:pt x="1017" y="3302"/>
                  </a:lnTo>
                  <a:lnTo>
                    <a:pt x="1041" y="3367"/>
                  </a:lnTo>
                  <a:lnTo>
                    <a:pt x="1051" y="3404"/>
                  </a:lnTo>
                  <a:lnTo>
                    <a:pt x="1049" y="3475"/>
                  </a:lnTo>
                  <a:lnTo>
                    <a:pt x="1047" y="3556"/>
                  </a:lnTo>
                  <a:lnTo>
                    <a:pt x="1062" y="3607"/>
                  </a:lnTo>
                  <a:lnTo>
                    <a:pt x="1077" y="3635"/>
                  </a:lnTo>
                  <a:lnTo>
                    <a:pt x="1109" y="3689"/>
                  </a:lnTo>
                  <a:lnTo>
                    <a:pt x="1203" y="3867"/>
                  </a:lnTo>
                  <a:lnTo>
                    <a:pt x="1247" y="3985"/>
                  </a:lnTo>
                  <a:lnTo>
                    <a:pt x="1272" y="4074"/>
                  </a:lnTo>
                  <a:lnTo>
                    <a:pt x="1282" y="4122"/>
                  </a:lnTo>
                  <a:lnTo>
                    <a:pt x="1299" y="4215"/>
                  </a:lnTo>
                  <a:lnTo>
                    <a:pt x="1314" y="4381"/>
                  </a:lnTo>
                  <a:lnTo>
                    <a:pt x="1311" y="4556"/>
                  </a:lnTo>
                  <a:lnTo>
                    <a:pt x="1308" y="4582"/>
                  </a:lnTo>
                  <a:lnTo>
                    <a:pt x="1305" y="4595"/>
                  </a:lnTo>
                  <a:lnTo>
                    <a:pt x="1254" y="4659"/>
                  </a:lnTo>
                  <a:lnTo>
                    <a:pt x="1203" y="4689"/>
                  </a:lnTo>
                  <a:lnTo>
                    <a:pt x="1157" y="4705"/>
                  </a:lnTo>
                  <a:lnTo>
                    <a:pt x="1129" y="4711"/>
                  </a:lnTo>
                  <a:lnTo>
                    <a:pt x="1014" y="4726"/>
                  </a:lnTo>
                  <a:lnTo>
                    <a:pt x="841" y="4735"/>
                  </a:lnTo>
                  <a:lnTo>
                    <a:pt x="821" y="4735"/>
                  </a:lnTo>
                  <a:lnTo>
                    <a:pt x="805" y="4695"/>
                  </a:lnTo>
                  <a:lnTo>
                    <a:pt x="722" y="4459"/>
                  </a:lnTo>
                  <a:lnTo>
                    <a:pt x="664" y="4278"/>
                  </a:lnTo>
                  <a:lnTo>
                    <a:pt x="643" y="4198"/>
                  </a:lnTo>
                  <a:lnTo>
                    <a:pt x="633" y="4160"/>
                  </a:lnTo>
                  <a:lnTo>
                    <a:pt x="604" y="4088"/>
                  </a:lnTo>
                  <a:lnTo>
                    <a:pt x="550" y="3986"/>
                  </a:lnTo>
                  <a:lnTo>
                    <a:pt x="418" y="3802"/>
                  </a:lnTo>
                  <a:lnTo>
                    <a:pt x="336" y="3687"/>
                  </a:lnTo>
                  <a:lnTo>
                    <a:pt x="293" y="3632"/>
                  </a:lnTo>
                  <a:lnTo>
                    <a:pt x="178" y="3479"/>
                  </a:lnTo>
                  <a:lnTo>
                    <a:pt x="94" y="3337"/>
                  </a:lnTo>
                  <a:lnTo>
                    <a:pt x="48" y="3234"/>
                  </a:lnTo>
                  <a:lnTo>
                    <a:pt x="15" y="3129"/>
                  </a:lnTo>
                  <a:lnTo>
                    <a:pt x="0" y="3023"/>
                  </a:lnTo>
                  <a:lnTo>
                    <a:pt x="3" y="2969"/>
                  </a:lnTo>
                  <a:lnTo>
                    <a:pt x="13" y="2866"/>
                  </a:lnTo>
                  <a:lnTo>
                    <a:pt x="41" y="2673"/>
                  </a:lnTo>
                  <a:lnTo>
                    <a:pt x="74" y="2500"/>
                  </a:lnTo>
                  <a:lnTo>
                    <a:pt x="111" y="2347"/>
                  </a:lnTo>
                  <a:lnTo>
                    <a:pt x="130" y="2278"/>
                  </a:lnTo>
                  <a:lnTo>
                    <a:pt x="144" y="2242"/>
                  </a:lnTo>
                  <a:lnTo>
                    <a:pt x="169" y="2154"/>
                  </a:lnTo>
                  <a:lnTo>
                    <a:pt x="201" y="1997"/>
                  </a:lnTo>
                  <a:lnTo>
                    <a:pt x="234" y="1771"/>
                  </a:lnTo>
                  <a:lnTo>
                    <a:pt x="265" y="1577"/>
                  </a:lnTo>
                  <a:lnTo>
                    <a:pt x="284" y="1509"/>
                  </a:lnTo>
                  <a:lnTo>
                    <a:pt x="360" y="1270"/>
                  </a:lnTo>
                  <a:lnTo>
                    <a:pt x="648" y="435"/>
                  </a:lnTo>
                  <a:lnTo>
                    <a:pt x="694" y="307"/>
                  </a:lnTo>
                  <a:lnTo>
                    <a:pt x="643" y="0"/>
                  </a:lnTo>
                  <a:lnTo>
                    <a:pt x="2690" y="102"/>
                  </a:lnTo>
                  <a:lnTo>
                    <a:pt x="2690" y="102"/>
                  </a:lnTo>
                  <a:close/>
                </a:path>
              </a:pathLst>
            </a:custGeom>
            <a:solidFill>
              <a:srgbClr val="AEABAB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67" name="Google Shape;667;p42"/>
            <p:cNvSpPr/>
            <p:nvPr/>
          </p:nvSpPr>
          <p:spPr>
            <a:xfrm>
              <a:off x="3618" y="513"/>
              <a:ext cx="417" cy="665"/>
            </a:xfrm>
            <a:custGeom>
              <a:avLst/>
              <a:gdLst/>
              <a:ahLst/>
              <a:cxnLst/>
              <a:rect l="l" t="t" r="r" b="b"/>
              <a:pathLst>
                <a:path w="1254" h="2001" extrusionOk="0">
                  <a:moveTo>
                    <a:pt x="1254" y="746"/>
                  </a:moveTo>
                  <a:lnTo>
                    <a:pt x="1252" y="735"/>
                  </a:lnTo>
                  <a:lnTo>
                    <a:pt x="1239" y="708"/>
                  </a:lnTo>
                  <a:lnTo>
                    <a:pt x="1206" y="659"/>
                  </a:lnTo>
                  <a:lnTo>
                    <a:pt x="1120" y="561"/>
                  </a:lnTo>
                  <a:lnTo>
                    <a:pt x="1100" y="541"/>
                  </a:lnTo>
                  <a:lnTo>
                    <a:pt x="1151" y="490"/>
                  </a:lnTo>
                  <a:lnTo>
                    <a:pt x="1144" y="451"/>
                  </a:lnTo>
                  <a:lnTo>
                    <a:pt x="1121" y="369"/>
                  </a:lnTo>
                  <a:lnTo>
                    <a:pt x="1068" y="245"/>
                  </a:lnTo>
                  <a:lnTo>
                    <a:pt x="947" y="38"/>
                  </a:lnTo>
                  <a:lnTo>
                    <a:pt x="921" y="3"/>
                  </a:lnTo>
                  <a:lnTo>
                    <a:pt x="835" y="0"/>
                  </a:lnTo>
                  <a:lnTo>
                    <a:pt x="681" y="18"/>
                  </a:lnTo>
                  <a:lnTo>
                    <a:pt x="548" y="57"/>
                  </a:lnTo>
                  <a:lnTo>
                    <a:pt x="437" y="116"/>
                  </a:lnTo>
                  <a:lnTo>
                    <a:pt x="344" y="191"/>
                  </a:lnTo>
                  <a:lnTo>
                    <a:pt x="269" y="278"/>
                  </a:lnTo>
                  <a:lnTo>
                    <a:pt x="208" y="376"/>
                  </a:lnTo>
                  <a:lnTo>
                    <a:pt x="162" y="480"/>
                  </a:lnTo>
                  <a:lnTo>
                    <a:pt x="126" y="588"/>
                  </a:lnTo>
                  <a:lnTo>
                    <a:pt x="102" y="698"/>
                  </a:lnTo>
                  <a:lnTo>
                    <a:pt x="80" y="853"/>
                  </a:lnTo>
                  <a:lnTo>
                    <a:pt x="73" y="1111"/>
                  </a:lnTo>
                  <a:lnTo>
                    <a:pt x="76" y="1181"/>
                  </a:lnTo>
                  <a:lnTo>
                    <a:pt x="73" y="1226"/>
                  </a:lnTo>
                  <a:lnTo>
                    <a:pt x="51" y="1363"/>
                  </a:lnTo>
                  <a:lnTo>
                    <a:pt x="8" y="1575"/>
                  </a:lnTo>
                  <a:lnTo>
                    <a:pt x="0" y="1616"/>
                  </a:lnTo>
                  <a:lnTo>
                    <a:pt x="767" y="2001"/>
                  </a:lnTo>
                  <a:lnTo>
                    <a:pt x="767" y="1795"/>
                  </a:lnTo>
                  <a:lnTo>
                    <a:pt x="767" y="1745"/>
                  </a:lnTo>
                  <a:lnTo>
                    <a:pt x="767" y="1668"/>
                  </a:lnTo>
                  <a:lnTo>
                    <a:pt x="773" y="1570"/>
                  </a:lnTo>
                  <a:lnTo>
                    <a:pt x="784" y="1526"/>
                  </a:lnTo>
                  <a:lnTo>
                    <a:pt x="793" y="1514"/>
                  </a:lnTo>
                  <a:lnTo>
                    <a:pt x="812" y="1487"/>
                  </a:lnTo>
                  <a:lnTo>
                    <a:pt x="852" y="1446"/>
                  </a:lnTo>
                  <a:lnTo>
                    <a:pt x="895" y="1418"/>
                  </a:lnTo>
                  <a:lnTo>
                    <a:pt x="944" y="1396"/>
                  </a:lnTo>
                  <a:lnTo>
                    <a:pt x="971" y="1386"/>
                  </a:lnTo>
                  <a:lnTo>
                    <a:pt x="1042" y="1367"/>
                  </a:lnTo>
                  <a:lnTo>
                    <a:pt x="1144" y="1330"/>
                  </a:lnTo>
                  <a:lnTo>
                    <a:pt x="1176" y="1308"/>
                  </a:lnTo>
                  <a:lnTo>
                    <a:pt x="1197" y="1282"/>
                  </a:lnTo>
                  <a:lnTo>
                    <a:pt x="1206" y="1251"/>
                  </a:lnTo>
                  <a:lnTo>
                    <a:pt x="1202" y="1232"/>
                  </a:lnTo>
                  <a:lnTo>
                    <a:pt x="1199" y="1184"/>
                  </a:lnTo>
                  <a:lnTo>
                    <a:pt x="1190" y="1147"/>
                  </a:lnTo>
                  <a:lnTo>
                    <a:pt x="1195" y="1122"/>
                  </a:lnTo>
                  <a:lnTo>
                    <a:pt x="1202" y="1104"/>
                  </a:lnTo>
                  <a:lnTo>
                    <a:pt x="1209" y="1078"/>
                  </a:lnTo>
                  <a:lnTo>
                    <a:pt x="1206" y="1046"/>
                  </a:lnTo>
                  <a:lnTo>
                    <a:pt x="1183" y="1027"/>
                  </a:lnTo>
                  <a:lnTo>
                    <a:pt x="1177" y="1027"/>
                  </a:lnTo>
                  <a:lnTo>
                    <a:pt x="1183" y="1027"/>
                  </a:lnTo>
                  <a:lnTo>
                    <a:pt x="1206" y="1016"/>
                  </a:lnTo>
                  <a:lnTo>
                    <a:pt x="1209" y="994"/>
                  </a:lnTo>
                  <a:lnTo>
                    <a:pt x="1202" y="977"/>
                  </a:lnTo>
                  <a:lnTo>
                    <a:pt x="1193" y="957"/>
                  </a:lnTo>
                  <a:lnTo>
                    <a:pt x="1183" y="914"/>
                  </a:lnTo>
                  <a:lnTo>
                    <a:pt x="1177" y="857"/>
                  </a:lnTo>
                  <a:lnTo>
                    <a:pt x="1177" y="849"/>
                  </a:lnTo>
                  <a:lnTo>
                    <a:pt x="1186" y="844"/>
                  </a:lnTo>
                  <a:lnTo>
                    <a:pt x="1229" y="813"/>
                  </a:lnTo>
                  <a:lnTo>
                    <a:pt x="1251" y="772"/>
                  </a:lnTo>
                  <a:lnTo>
                    <a:pt x="1254" y="746"/>
                  </a:lnTo>
                  <a:close/>
                </a:path>
              </a:pathLst>
            </a:custGeom>
            <a:solidFill>
              <a:srgbClr val="EABB9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68" name="Google Shape;668;p42"/>
            <p:cNvSpPr/>
            <p:nvPr/>
          </p:nvSpPr>
          <p:spPr>
            <a:xfrm>
              <a:off x="3438" y="1018"/>
              <a:ext cx="758" cy="998"/>
            </a:xfrm>
            <a:custGeom>
              <a:avLst/>
              <a:gdLst/>
              <a:ahLst/>
              <a:cxnLst/>
              <a:rect l="l" t="t" r="r" b="b"/>
              <a:pathLst>
                <a:path w="2279" h="3003" extrusionOk="0">
                  <a:moveTo>
                    <a:pt x="769" y="26"/>
                  </a:moveTo>
                  <a:lnTo>
                    <a:pt x="1050" y="128"/>
                  </a:lnTo>
                  <a:lnTo>
                    <a:pt x="1536" y="128"/>
                  </a:lnTo>
                  <a:lnTo>
                    <a:pt x="1623" y="419"/>
                  </a:lnTo>
                  <a:lnTo>
                    <a:pt x="2023" y="1760"/>
                  </a:lnTo>
                  <a:lnTo>
                    <a:pt x="2239" y="2468"/>
                  </a:lnTo>
                  <a:lnTo>
                    <a:pt x="2279" y="2585"/>
                  </a:lnTo>
                  <a:lnTo>
                    <a:pt x="2246" y="2499"/>
                  </a:lnTo>
                  <a:lnTo>
                    <a:pt x="2096" y="2059"/>
                  </a:lnTo>
                  <a:lnTo>
                    <a:pt x="2032" y="1892"/>
                  </a:lnTo>
                  <a:lnTo>
                    <a:pt x="2010" y="1849"/>
                  </a:lnTo>
                  <a:lnTo>
                    <a:pt x="2000" y="1841"/>
                  </a:lnTo>
                  <a:lnTo>
                    <a:pt x="1997" y="1843"/>
                  </a:lnTo>
                  <a:lnTo>
                    <a:pt x="1990" y="1878"/>
                  </a:lnTo>
                  <a:lnTo>
                    <a:pt x="1986" y="2002"/>
                  </a:lnTo>
                  <a:lnTo>
                    <a:pt x="1997" y="2265"/>
                  </a:lnTo>
                  <a:lnTo>
                    <a:pt x="2010" y="2566"/>
                  </a:lnTo>
                  <a:lnTo>
                    <a:pt x="2009" y="2749"/>
                  </a:lnTo>
                  <a:lnTo>
                    <a:pt x="1996" y="2862"/>
                  </a:lnTo>
                  <a:lnTo>
                    <a:pt x="1983" y="2922"/>
                  </a:lnTo>
                  <a:lnTo>
                    <a:pt x="1963" y="2965"/>
                  </a:lnTo>
                  <a:lnTo>
                    <a:pt x="1937" y="2991"/>
                  </a:lnTo>
                  <a:lnTo>
                    <a:pt x="1921" y="2996"/>
                  </a:lnTo>
                  <a:lnTo>
                    <a:pt x="1800" y="3000"/>
                  </a:lnTo>
                  <a:lnTo>
                    <a:pt x="1561" y="3003"/>
                  </a:lnTo>
                  <a:lnTo>
                    <a:pt x="1201" y="2994"/>
                  </a:lnTo>
                  <a:lnTo>
                    <a:pt x="720" y="2961"/>
                  </a:lnTo>
                  <a:lnTo>
                    <a:pt x="241" y="2905"/>
                  </a:lnTo>
                  <a:lnTo>
                    <a:pt x="0" y="2867"/>
                  </a:lnTo>
                  <a:lnTo>
                    <a:pt x="359" y="0"/>
                  </a:lnTo>
                  <a:lnTo>
                    <a:pt x="769" y="26"/>
                  </a:lnTo>
                  <a:close/>
                </a:path>
              </a:pathLst>
            </a:custGeom>
            <a:solidFill>
              <a:srgbClr val="64BEC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69" name="Google Shape;669;p42"/>
            <p:cNvSpPr/>
            <p:nvPr/>
          </p:nvSpPr>
          <p:spPr>
            <a:xfrm>
              <a:off x="3201" y="971"/>
              <a:ext cx="373" cy="1588"/>
            </a:xfrm>
            <a:custGeom>
              <a:avLst/>
              <a:gdLst/>
              <a:ahLst/>
              <a:cxnLst/>
              <a:rect l="l" t="t" r="r" b="b"/>
              <a:pathLst>
                <a:path w="1121" h="4775" extrusionOk="0">
                  <a:moveTo>
                    <a:pt x="1019" y="1550"/>
                  </a:moveTo>
                  <a:lnTo>
                    <a:pt x="1009" y="1645"/>
                  </a:lnTo>
                  <a:lnTo>
                    <a:pt x="954" y="2143"/>
                  </a:lnTo>
                  <a:lnTo>
                    <a:pt x="911" y="2478"/>
                  </a:lnTo>
                  <a:lnTo>
                    <a:pt x="891" y="2599"/>
                  </a:lnTo>
                  <a:lnTo>
                    <a:pt x="877" y="2660"/>
                  </a:lnTo>
                  <a:lnTo>
                    <a:pt x="816" y="2853"/>
                  </a:lnTo>
                  <a:lnTo>
                    <a:pt x="671" y="3247"/>
                  </a:lnTo>
                  <a:lnTo>
                    <a:pt x="430" y="3842"/>
                  </a:lnTo>
                  <a:lnTo>
                    <a:pt x="227" y="4313"/>
                  </a:lnTo>
                  <a:lnTo>
                    <a:pt x="174" y="4417"/>
                  </a:lnTo>
                  <a:lnTo>
                    <a:pt x="138" y="4483"/>
                  </a:lnTo>
                  <a:lnTo>
                    <a:pt x="88" y="4610"/>
                  </a:lnTo>
                  <a:lnTo>
                    <a:pt x="49" y="4752"/>
                  </a:lnTo>
                  <a:lnTo>
                    <a:pt x="46" y="4775"/>
                  </a:lnTo>
                  <a:lnTo>
                    <a:pt x="33" y="4726"/>
                  </a:lnTo>
                  <a:lnTo>
                    <a:pt x="3" y="4506"/>
                  </a:lnTo>
                  <a:lnTo>
                    <a:pt x="0" y="4405"/>
                  </a:lnTo>
                  <a:lnTo>
                    <a:pt x="7" y="4303"/>
                  </a:lnTo>
                  <a:lnTo>
                    <a:pt x="29" y="4205"/>
                  </a:lnTo>
                  <a:lnTo>
                    <a:pt x="46" y="4161"/>
                  </a:lnTo>
                  <a:lnTo>
                    <a:pt x="65" y="4110"/>
                  </a:lnTo>
                  <a:lnTo>
                    <a:pt x="101" y="3952"/>
                  </a:lnTo>
                  <a:lnTo>
                    <a:pt x="151" y="3626"/>
                  </a:lnTo>
                  <a:lnTo>
                    <a:pt x="209" y="3137"/>
                  </a:lnTo>
                  <a:lnTo>
                    <a:pt x="245" y="2838"/>
                  </a:lnTo>
                  <a:lnTo>
                    <a:pt x="266" y="2707"/>
                  </a:lnTo>
                  <a:lnTo>
                    <a:pt x="276" y="2676"/>
                  </a:lnTo>
                  <a:lnTo>
                    <a:pt x="284" y="2608"/>
                  </a:lnTo>
                  <a:lnTo>
                    <a:pt x="281" y="2386"/>
                  </a:lnTo>
                  <a:lnTo>
                    <a:pt x="266" y="2098"/>
                  </a:lnTo>
                  <a:lnTo>
                    <a:pt x="253" y="1781"/>
                  </a:lnTo>
                  <a:lnTo>
                    <a:pt x="250" y="1626"/>
                  </a:lnTo>
                  <a:lnTo>
                    <a:pt x="248" y="1453"/>
                  </a:lnTo>
                  <a:lnTo>
                    <a:pt x="219" y="992"/>
                  </a:lnTo>
                  <a:lnTo>
                    <a:pt x="161" y="320"/>
                  </a:lnTo>
                  <a:lnTo>
                    <a:pt x="148" y="191"/>
                  </a:lnTo>
                  <a:lnTo>
                    <a:pt x="245" y="160"/>
                  </a:lnTo>
                  <a:lnTo>
                    <a:pt x="641" y="53"/>
                  </a:lnTo>
                  <a:lnTo>
                    <a:pt x="806" y="20"/>
                  </a:lnTo>
                  <a:lnTo>
                    <a:pt x="957" y="0"/>
                  </a:lnTo>
                  <a:lnTo>
                    <a:pt x="1051" y="0"/>
                  </a:lnTo>
                  <a:lnTo>
                    <a:pt x="1101" y="6"/>
                  </a:lnTo>
                  <a:lnTo>
                    <a:pt x="1121" y="13"/>
                  </a:lnTo>
                  <a:lnTo>
                    <a:pt x="1019" y="155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70" name="Google Shape;670;p42"/>
            <p:cNvSpPr/>
            <p:nvPr/>
          </p:nvSpPr>
          <p:spPr>
            <a:xfrm>
              <a:off x="4240" y="603"/>
              <a:ext cx="60" cy="47"/>
            </a:xfrm>
            <a:custGeom>
              <a:avLst/>
              <a:gdLst/>
              <a:ahLst/>
              <a:cxnLst/>
              <a:rect l="l" t="t" r="r" b="b"/>
              <a:pathLst>
                <a:path w="179" h="142" extrusionOk="0">
                  <a:moveTo>
                    <a:pt x="0" y="142"/>
                  </a:moveTo>
                  <a:lnTo>
                    <a:pt x="0" y="131"/>
                  </a:lnTo>
                  <a:lnTo>
                    <a:pt x="6" y="66"/>
                  </a:lnTo>
                  <a:lnTo>
                    <a:pt x="16" y="27"/>
                  </a:lnTo>
                  <a:lnTo>
                    <a:pt x="25" y="16"/>
                  </a:lnTo>
                  <a:lnTo>
                    <a:pt x="44" y="6"/>
                  </a:lnTo>
                  <a:lnTo>
                    <a:pt x="77" y="0"/>
                  </a:lnTo>
                  <a:lnTo>
                    <a:pt x="110" y="14"/>
                  </a:lnTo>
                  <a:lnTo>
                    <a:pt x="152" y="56"/>
                  </a:lnTo>
                  <a:lnTo>
                    <a:pt x="179" y="92"/>
                  </a:lnTo>
                  <a:lnTo>
                    <a:pt x="0" y="142"/>
                  </a:lnTo>
                  <a:close/>
                </a:path>
              </a:pathLst>
            </a:custGeom>
            <a:solidFill>
              <a:srgbClr val="FABB3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71" name="Google Shape;671;p42"/>
            <p:cNvSpPr/>
            <p:nvPr/>
          </p:nvSpPr>
          <p:spPr>
            <a:xfrm>
              <a:off x="4049" y="676"/>
              <a:ext cx="166" cy="77"/>
            </a:xfrm>
            <a:custGeom>
              <a:avLst/>
              <a:gdLst/>
              <a:ahLst/>
              <a:cxnLst/>
              <a:rect l="l" t="t" r="r" b="b"/>
              <a:pathLst>
                <a:path w="497" h="231" extrusionOk="0">
                  <a:moveTo>
                    <a:pt x="36" y="51"/>
                  </a:moveTo>
                  <a:lnTo>
                    <a:pt x="27" y="52"/>
                  </a:lnTo>
                  <a:lnTo>
                    <a:pt x="10" y="69"/>
                  </a:lnTo>
                  <a:lnTo>
                    <a:pt x="0" y="98"/>
                  </a:lnTo>
                  <a:lnTo>
                    <a:pt x="3" y="134"/>
                  </a:lnTo>
                  <a:lnTo>
                    <a:pt x="10" y="153"/>
                  </a:lnTo>
                  <a:lnTo>
                    <a:pt x="11" y="172"/>
                  </a:lnTo>
                  <a:lnTo>
                    <a:pt x="20" y="200"/>
                  </a:lnTo>
                  <a:lnTo>
                    <a:pt x="34" y="220"/>
                  </a:lnTo>
                  <a:lnTo>
                    <a:pt x="52" y="229"/>
                  </a:lnTo>
                  <a:lnTo>
                    <a:pt x="62" y="231"/>
                  </a:lnTo>
                  <a:lnTo>
                    <a:pt x="446" y="205"/>
                  </a:lnTo>
                  <a:lnTo>
                    <a:pt x="455" y="203"/>
                  </a:lnTo>
                  <a:lnTo>
                    <a:pt x="474" y="186"/>
                  </a:lnTo>
                  <a:lnTo>
                    <a:pt x="488" y="157"/>
                  </a:lnTo>
                  <a:lnTo>
                    <a:pt x="497" y="121"/>
                  </a:lnTo>
                  <a:lnTo>
                    <a:pt x="497" y="102"/>
                  </a:lnTo>
                  <a:lnTo>
                    <a:pt x="497" y="84"/>
                  </a:lnTo>
                  <a:lnTo>
                    <a:pt x="487" y="48"/>
                  </a:lnTo>
                  <a:lnTo>
                    <a:pt x="468" y="19"/>
                  </a:lnTo>
                  <a:lnTo>
                    <a:pt x="439" y="2"/>
                  </a:lnTo>
                  <a:lnTo>
                    <a:pt x="420" y="0"/>
                  </a:lnTo>
                  <a:lnTo>
                    <a:pt x="36" y="51"/>
                  </a:lnTo>
                  <a:close/>
                </a:path>
              </a:pathLst>
            </a:custGeom>
            <a:solidFill>
              <a:srgbClr val="2D405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72" name="Google Shape;672;p42"/>
            <p:cNvSpPr/>
            <p:nvPr/>
          </p:nvSpPr>
          <p:spPr>
            <a:xfrm>
              <a:off x="4101" y="632"/>
              <a:ext cx="284" cy="130"/>
            </a:xfrm>
            <a:custGeom>
              <a:avLst/>
              <a:gdLst/>
              <a:ahLst/>
              <a:cxnLst/>
              <a:rect l="l" t="t" r="r" b="b"/>
              <a:pathLst>
                <a:path w="854" h="388" extrusionOk="0">
                  <a:moveTo>
                    <a:pt x="61" y="106"/>
                  </a:moveTo>
                  <a:lnTo>
                    <a:pt x="51" y="106"/>
                  </a:lnTo>
                  <a:lnTo>
                    <a:pt x="35" y="113"/>
                  </a:lnTo>
                  <a:lnTo>
                    <a:pt x="15" y="134"/>
                  </a:lnTo>
                  <a:lnTo>
                    <a:pt x="0" y="177"/>
                  </a:lnTo>
                  <a:lnTo>
                    <a:pt x="2" y="232"/>
                  </a:lnTo>
                  <a:lnTo>
                    <a:pt x="9" y="260"/>
                  </a:lnTo>
                  <a:lnTo>
                    <a:pt x="11" y="296"/>
                  </a:lnTo>
                  <a:lnTo>
                    <a:pt x="28" y="347"/>
                  </a:lnTo>
                  <a:lnTo>
                    <a:pt x="57" y="376"/>
                  </a:lnTo>
                  <a:lnTo>
                    <a:pt x="93" y="387"/>
                  </a:lnTo>
                  <a:lnTo>
                    <a:pt x="111" y="388"/>
                  </a:lnTo>
                  <a:lnTo>
                    <a:pt x="776" y="337"/>
                  </a:lnTo>
                  <a:lnTo>
                    <a:pt x="787" y="337"/>
                  </a:lnTo>
                  <a:lnTo>
                    <a:pt x="804" y="329"/>
                  </a:lnTo>
                  <a:lnTo>
                    <a:pt x="824" y="308"/>
                  </a:lnTo>
                  <a:lnTo>
                    <a:pt x="844" y="260"/>
                  </a:lnTo>
                  <a:lnTo>
                    <a:pt x="853" y="196"/>
                  </a:lnTo>
                  <a:lnTo>
                    <a:pt x="854" y="158"/>
                  </a:lnTo>
                  <a:lnTo>
                    <a:pt x="853" y="119"/>
                  </a:lnTo>
                  <a:lnTo>
                    <a:pt x="835" y="56"/>
                  </a:lnTo>
                  <a:lnTo>
                    <a:pt x="807" y="13"/>
                  </a:lnTo>
                  <a:lnTo>
                    <a:pt x="779" y="0"/>
                  </a:lnTo>
                  <a:lnTo>
                    <a:pt x="761" y="0"/>
                  </a:lnTo>
                  <a:lnTo>
                    <a:pt x="752" y="4"/>
                  </a:lnTo>
                  <a:lnTo>
                    <a:pt x="61" y="106"/>
                  </a:lnTo>
                  <a:close/>
                </a:path>
              </a:pathLst>
            </a:custGeom>
            <a:solidFill>
              <a:srgbClr val="2D405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73" name="Google Shape;673;p42"/>
            <p:cNvSpPr/>
            <p:nvPr/>
          </p:nvSpPr>
          <p:spPr>
            <a:xfrm>
              <a:off x="4324" y="628"/>
              <a:ext cx="53" cy="119"/>
            </a:xfrm>
            <a:custGeom>
              <a:avLst/>
              <a:gdLst/>
              <a:ahLst/>
              <a:cxnLst/>
              <a:rect l="l" t="t" r="r" b="b"/>
              <a:pathLst>
                <a:path w="159" h="356" extrusionOk="0">
                  <a:moveTo>
                    <a:pt x="156" y="170"/>
                  </a:moveTo>
                  <a:lnTo>
                    <a:pt x="159" y="206"/>
                  </a:lnTo>
                  <a:lnTo>
                    <a:pt x="154" y="271"/>
                  </a:lnTo>
                  <a:lnTo>
                    <a:pt x="140" y="321"/>
                  </a:lnTo>
                  <a:lnTo>
                    <a:pt x="116" y="352"/>
                  </a:lnTo>
                  <a:lnTo>
                    <a:pt x="100" y="356"/>
                  </a:lnTo>
                  <a:lnTo>
                    <a:pt x="84" y="356"/>
                  </a:lnTo>
                  <a:lnTo>
                    <a:pt x="54" y="331"/>
                  </a:lnTo>
                  <a:lnTo>
                    <a:pt x="28" y="285"/>
                  </a:lnTo>
                  <a:lnTo>
                    <a:pt x="9" y="223"/>
                  </a:lnTo>
                  <a:lnTo>
                    <a:pt x="3" y="187"/>
                  </a:lnTo>
                  <a:lnTo>
                    <a:pt x="0" y="150"/>
                  </a:lnTo>
                  <a:lnTo>
                    <a:pt x="5" y="85"/>
                  </a:lnTo>
                  <a:lnTo>
                    <a:pt x="19" y="35"/>
                  </a:lnTo>
                  <a:lnTo>
                    <a:pt x="44" y="4"/>
                  </a:lnTo>
                  <a:lnTo>
                    <a:pt x="59" y="0"/>
                  </a:lnTo>
                  <a:lnTo>
                    <a:pt x="75" y="2"/>
                  </a:lnTo>
                  <a:lnTo>
                    <a:pt x="105" y="25"/>
                  </a:lnTo>
                  <a:lnTo>
                    <a:pt x="131" y="71"/>
                  </a:lnTo>
                  <a:lnTo>
                    <a:pt x="150" y="134"/>
                  </a:lnTo>
                  <a:lnTo>
                    <a:pt x="156" y="170"/>
                  </a:lnTo>
                  <a:close/>
                </a:path>
              </a:pathLst>
            </a:custGeom>
            <a:solidFill>
              <a:srgbClr val="31455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74" name="Google Shape;674;p42"/>
            <p:cNvSpPr/>
            <p:nvPr/>
          </p:nvSpPr>
          <p:spPr>
            <a:xfrm>
              <a:off x="4327" y="652"/>
              <a:ext cx="35" cy="85"/>
            </a:xfrm>
            <a:custGeom>
              <a:avLst/>
              <a:gdLst/>
              <a:ahLst/>
              <a:cxnLst/>
              <a:rect l="l" t="t" r="r" b="b"/>
              <a:pathLst>
                <a:path w="105" h="254" extrusionOk="0">
                  <a:moveTo>
                    <a:pt x="104" y="121"/>
                  </a:moveTo>
                  <a:lnTo>
                    <a:pt x="105" y="147"/>
                  </a:lnTo>
                  <a:lnTo>
                    <a:pt x="104" y="193"/>
                  </a:lnTo>
                  <a:lnTo>
                    <a:pt x="94" y="229"/>
                  </a:lnTo>
                  <a:lnTo>
                    <a:pt x="78" y="251"/>
                  </a:lnTo>
                  <a:lnTo>
                    <a:pt x="66" y="254"/>
                  </a:lnTo>
                  <a:lnTo>
                    <a:pt x="56" y="254"/>
                  </a:lnTo>
                  <a:lnTo>
                    <a:pt x="36" y="236"/>
                  </a:lnTo>
                  <a:lnTo>
                    <a:pt x="19" y="203"/>
                  </a:lnTo>
                  <a:lnTo>
                    <a:pt x="6" y="159"/>
                  </a:lnTo>
                  <a:lnTo>
                    <a:pt x="1" y="133"/>
                  </a:lnTo>
                  <a:lnTo>
                    <a:pt x="0" y="107"/>
                  </a:lnTo>
                  <a:lnTo>
                    <a:pt x="1" y="61"/>
                  </a:lnTo>
                  <a:lnTo>
                    <a:pt x="12" y="25"/>
                  </a:lnTo>
                  <a:lnTo>
                    <a:pt x="27" y="3"/>
                  </a:lnTo>
                  <a:lnTo>
                    <a:pt x="37" y="0"/>
                  </a:lnTo>
                  <a:lnTo>
                    <a:pt x="49" y="0"/>
                  </a:lnTo>
                  <a:lnTo>
                    <a:pt x="69" y="17"/>
                  </a:lnTo>
                  <a:lnTo>
                    <a:pt x="86" y="51"/>
                  </a:lnTo>
                  <a:lnTo>
                    <a:pt x="99" y="95"/>
                  </a:lnTo>
                  <a:lnTo>
                    <a:pt x="104" y="121"/>
                  </a:lnTo>
                  <a:close/>
                </a:path>
              </a:pathLst>
            </a:custGeom>
            <a:solidFill>
              <a:srgbClr val="5DCAE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75" name="Google Shape;675;p42"/>
            <p:cNvSpPr/>
            <p:nvPr/>
          </p:nvSpPr>
          <p:spPr>
            <a:xfrm>
              <a:off x="4349" y="662"/>
              <a:ext cx="18" cy="35"/>
            </a:xfrm>
            <a:custGeom>
              <a:avLst/>
              <a:gdLst/>
              <a:ahLst/>
              <a:cxnLst/>
              <a:rect l="l" t="t" r="r" b="b"/>
              <a:pathLst>
                <a:path w="52" h="103" extrusionOk="0">
                  <a:moveTo>
                    <a:pt x="52" y="49"/>
                  </a:moveTo>
                  <a:lnTo>
                    <a:pt x="52" y="70"/>
                  </a:lnTo>
                  <a:lnTo>
                    <a:pt x="42" y="98"/>
                  </a:lnTo>
                  <a:lnTo>
                    <a:pt x="32" y="103"/>
                  </a:lnTo>
                  <a:lnTo>
                    <a:pt x="22" y="101"/>
                  </a:lnTo>
                  <a:lnTo>
                    <a:pt x="5" y="75"/>
                  </a:lnTo>
                  <a:lnTo>
                    <a:pt x="0" y="55"/>
                  </a:lnTo>
                  <a:lnTo>
                    <a:pt x="0" y="34"/>
                  </a:lnTo>
                  <a:lnTo>
                    <a:pt x="10" y="5"/>
                  </a:lnTo>
                  <a:lnTo>
                    <a:pt x="20" y="0"/>
                  </a:lnTo>
                  <a:lnTo>
                    <a:pt x="30" y="3"/>
                  </a:lnTo>
                  <a:lnTo>
                    <a:pt x="48" y="29"/>
                  </a:lnTo>
                  <a:lnTo>
                    <a:pt x="52" y="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76" name="Google Shape;676;p42"/>
            <p:cNvSpPr/>
            <p:nvPr/>
          </p:nvSpPr>
          <p:spPr>
            <a:xfrm>
              <a:off x="4325" y="634"/>
              <a:ext cx="60" cy="111"/>
            </a:xfrm>
            <a:custGeom>
              <a:avLst/>
              <a:gdLst/>
              <a:ahLst/>
              <a:cxnLst/>
              <a:rect l="l" t="t" r="r" b="b"/>
              <a:pathLst>
                <a:path w="180" h="333" extrusionOk="0">
                  <a:moveTo>
                    <a:pt x="78" y="0"/>
                  </a:moveTo>
                  <a:lnTo>
                    <a:pt x="78" y="0"/>
                  </a:lnTo>
                  <a:lnTo>
                    <a:pt x="68" y="0"/>
                  </a:lnTo>
                  <a:lnTo>
                    <a:pt x="51" y="7"/>
                  </a:lnTo>
                  <a:lnTo>
                    <a:pt x="30" y="29"/>
                  </a:lnTo>
                  <a:lnTo>
                    <a:pt x="12" y="76"/>
                  </a:lnTo>
                  <a:lnTo>
                    <a:pt x="2" y="141"/>
                  </a:lnTo>
                  <a:lnTo>
                    <a:pt x="0" y="179"/>
                  </a:lnTo>
                  <a:lnTo>
                    <a:pt x="2" y="216"/>
                  </a:lnTo>
                  <a:lnTo>
                    <a:pt x="19" y="274"/>
                  </a:lnTo>
                  <a:lnTo>
                    <a:pt x="48" y="312"/>
                  </a:lnTo>
                  <a:lnTo>
                    <a:pt x="84" y="331"/>
                  </a:lnTo>
                  <a:lnTo>
                    <a:pt x="102" y="333"/>
                  </a:lnTo>
                  <a:lnTo>
                    <a:pt x="102" y="333"/>
                  </a:lnTo>
                  <a:lnTo>
                    <a:pt x="113" y="333"/>
                  </a:lnTo>
                  <a:lnTo>
                    <a:pt x="130" y="325"/>
                  </a:lnTo>
                  <a:lnTo>
                    <a:pt x="150" y="304"/>
                  </a:lnTo>
                  <a:lnTo>
                    <a:pt x="170" y="256"/>
                  </a:lnTo>
                  <a:lnTo>
                    <a:pt x="179" y="192"/>
                  </a:lnTo>
                  <a:lnTo>
                    <a:pt x="180" y="154"/>
                  </a:lnTo>
                  <a:lnTo>
                    <a:pt x="160" y="96"/>
                  </a:lnTo>
                  <a:lnTo>
                    <a:pt x="126" y="27"/>
                  </a:lnTo>
                  <a:lnTo>
                    <a:pt x="95" y="3"/>
                  </a:lnTo>
                  <a:lnTo>
                    <a:pt x="78" y="0"/>
                  </a:lnTo>
                  <a:close/>
                  <a:moveTo>
                    <a:pt x="78" y="26"/>
                  </a:moveTo>
                  <a:lnTo>
                    <a:pt x="78" y="26"/>
                  </a:lnTo>
                  <a:lnTo>
                    <a:pt x="88" y="27"/>
                  </a:lnTo>
                  <a:lnTo>
                    <a:pt x="113" y="46"/>
                  </a:lnTo>
                  <a:lnTo>
                    <a:pt x="137" y="85"/>
                  </a:lnTo>
                  <a:lnTo>
                    <a:pt x="153" y="143"/>
                  </a:lnTo>
                  <a:lnTo>
                    <a:pt x="154" y="179"/>
                  </a:lnTo>
                  <a:lnTo>
                    <a:pt x="153" y="216"/>
                  </a:lnTo>
                  <a:lnTo>
                    <a:pt x="146" y="274"/>
                  </a:lnTo>
                  <a:lnTo>
                    <a:pt x="131" y="312"/>
                  </a:lnTo>
                  <a:lnTo>
                    <a:pt x="113" y="331"/>
                  </a:lnTo>
                  <a:lnTo>
                    <a:pt x="102" y="333"/>
                  </a:lnTo>
                  <a:lnTo>
                    <a:pt x="102" y="333"/>
                  </a:lnTo>
                  <a:lnTo>
                    <a:pt x="92" y="331"/>
                  </a:lnTo>
                  <a:lnTo>
                    <a:pt x="68" y="312"/>
                  </a:lnTo>
                  <a:lnTo>
                    <a:pt x="43" y="274"/>
                  </a:lnTo>
                  <a:lnTo>
                    <a:pt x="28" y="216"/>
                  </a:lnTo>
                  <a:lnTo>
                    <a:pt x="26" y="179"/>
                  </a:lnTo>
                  <a:lnTo>
                    <a:pt x="26" y="50"/>
                  </a:lnTo>
                  <a:lnTo>
                    <a:pt x="28" y="42"/>
                  </a:lnTo>
                  <a:lnTo>
                    <a:pt x="36" y="32"/>
                  </a:lnTo>
                  <a:lnTo>
                    <a:pt x="58" y="26"/>
                  </a:lnTo>
                  <a:lnTo>
                    <a:pt x="78" y="26"/>
                  </a:lnTo>
                  <a:close/>
                </a:path>
              </a:pathLst>
            </a:custGeom>
            <a:solidFill>
              <a:srgbClr val="37556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77" name="Google Shape;677;p42"/>
            <p:cNvSpPr/>
            <p:nvPr/>
          </p:nvSpPr>
          <p:spPr>
            <a:xfrm>
              <a:off x="3938" y="634"/>
              <a:ext cx="166" cy="76"/>
            </a:xfrm>
            <a:custGeom>
              <a:avLst/>
              <a:gdLst/>
              <a:ahLst/>
              <a:cxnLst/>
              <a:rect l="l" t="t" r="r" b="b"/>
              <a:pathLst>
                <a:path w="497" h="230" extrusionOk="0">
                  <a:moveTo>
                    <a:pt x="36" y="50"/>
                  </a:moveTo>
                  <a:lnTo>
                    <a:pt x="26" y="53"/>
                  </a:lnTo>
                  <a:lnTo>
                    <a:pt x="10" y="69"/>
                  </a:lnTo>
                  <a:lnTo>
                    <a:pt x="0" y="98"/>
                  </a:lnTo>
                  <a:lnTo>
                    <a:pt x="3" y="134"/>
                  </a:lnTo>
                  <a:lnTo>
                    <a:pt x="10" y="154"/>
                  </a:lnTo>
                  <a:lnTo>
                    <a:pt x="12" y="171"/>
                  </a:lnTo>
                  <a:lnTo>
                    <a:pt x="21" y="200"/>
                  </a:lnTo>
                  <a:lnTo>
                    <a:pt x="35" y="220"/>
                  </a:lnTo>
                  <a:lnTo>
                    <a:pt x="52" y="229"/>
                  </a:lnTo>
                  <a:lnTo>
                    <a:pt x="62" y="230"/>
                  </a:lnTo>
                  <a:lnTo>
                    <a:pt x="447" y="204"/>
                  </a:lnTo>
                  <a:lnTo>
                    <a:pt x="455" y="203"/>
                  </a:lnTo>
                  <a:lnTo>
                    <a:pt x="474" y="186"/>
                  </a:lnTo>
                  <a:lnTo>
                    <a:pt x="488" y="157"/>
                  </a:lnTo>
                  <a:lnTo>
                    <a:pt x="497" y="121"/>
                  </a:lnTo>
                  <a:lnTo>
                    <a:pt x="497" y="102"/>
                  </a:lnTo>
                  <a:lnTo>
                    <a:pt x="497" y="83"/>
                  </a:lnTo>
                  <a:lnTo>
                    <a:pt x="487" y="47"/>
                  </a:lnTo>
                  <a:lnTo>
                    <a:pt x="468" y="19"/>
                  </a:lnTo>
                  <a:lnTo>
                    <a:pt x="439" y="1"/>
                  </a:lnTo>
                  <a:lnTo>
                    <a:pt x="421" y="0"/>
                  </a:lnTo>
                  <a:lnTo>
                    <a:pt x="36" y="50"/>
                  </a:lnTo>
                  <a:close/>
                </a:path>
              </a:pathLst>
            </a:custGeom>
            <a:solidFill>
              <a:srgbClr val="2D405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78" name="Google Shape;678;p42"/>
            <p:cNvSpPr/>
            <p:nvPr/>
          </p:nvSpPr>
          <p:spPr>
            <a:xfrm>
              <a:off x="3990" y="598"/>
              <a:ext cx="275" cy="121"/>
            </a:xfrm>
            <a:custGeom>
              <a:avLst/>
              <a:gdLst/>
              <a:ahLst/>
              <a:cxnLst/>
              <a:rect l="l" t="t" r="r" b="b"/>
              <a:pathLst>
                <a:path w="828" h="363" extrusionOk="0">
                  <a:moveTo>
                    <a:pt x="60" y="81"/>
                  </a:moveTo>
                  <a:lnTo>
                    <a:pt x="50" y="82"/>
                  </a:lnTo>
                  <a:lnTo>
                    <a:pt x="33" y="88"/>
                  </a:lnTo>
                  <a:lnTo>
                    <a:pt x="14" y="108"/>
                  </a:lnTo>
                  <a:lnTo>
                    <a:pt x="0" y="152"/>
                  </a:lnTo>
                  <a:lnTo>
                    <a:pt x="0" y="206"/>
                  </a:lnTo>
                  <a:lnTo>
                    <a:pt x="8" y="235"/>
                  </a:lnTo>
                  <a:lnTo>
                    <a:pt x="10" y="271"/>
                  </a:lnTo>
                  <a:lnTo>
                    <a:pt x="27" y="322"/>
                  </a:lnTo>
                  <a:lnTo>
                    <a:pt x="56" y="350"/>
                  </a:lnTo>
                  <a:lnTo>
                    <a:pt x="92" y="362"/>
                  </a:lnTo>
                  <a:lnTo>
                    <a:pt x="111" y="363"/>
                  </a:lnTo>
                  <a:lnTo>
                    <a:pt x="751" y="337"/>
                  </a:lnTo>
                  <a:lnTo>
                    <a:pt x="760" y="336"/>
                  </a:lnTo>
                  <a:lnTo>
                    <a:pt x="777" y="330"/>
                  </a:lnTo>
                  <a:lnTo>
                    <a:pt x="797" y="309"/>
                  </a:lnTo>
                  <a:lnTo>
                    <a:pt x="818" y="261"/>
                  </a:lnTo>
                  <a:lnTo>
                    <a:pt x="826" y="196"/>
                  </a:lnTo>
                  <a:lnTo>
                    <a:pt x="828" y="157"/>
                  </a:lnTo>
                  <a:lnTo>
                    <a:pt x="826" y="120"/>
                  </a:lnTo>
                  <a:lnTo>
                    <a:pt x="809" y="57"/>
                  </a:lnTo>
                  <a:lnTo>
                    <a:pt x="780" y="13"/>
                  </a:lnTo>
                  <a:lnTo>
                    <a:pt x="754" y="0"/>
                  </a:lnTo>
                  <a:lnTo>
                    <a:pt x="734" y="0"/>
                  </a:lnTo>
                  <a:lnTo>
                    <a:pt x="725" y="5"/>
                  </a:lnTo>
                  <a:lnTo>
                    <a:pt x="60" y="81"/>
                  </a:lnTo>
                  <a:close/>
                </a:path>
              </a:pathLst>
            </a:custGeom>
            <a:solidFill>
              <a:srgbClr val="31455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79" name="Google Shape;679;p42"/>
            <p:cNvSpPr/>
            <p:nvPr/>
          </p:nvSpPr>
          <p:spPr>
            <a:xfrm>
              <a:off x="4213" y="596"/>
              <a:ext cx="52" cy="119"/>
            </a:xfrm>
            <a:custGeom>
              <a:avLst/>
              <a:gdLst/>
              <a:ahLst/>
              <a:cxnLst/>
              <a:rect l="l" t="t" r="r" b="b"/>
              <a:pathLst>
                <a:path w="158" h="355" extrusionOk="0">
                  <a:moveTo>
                    <a:pt x="155" y="168"/>
                  </a:moveTo>
                  <a:lnTo>
                    <a:pt x="158" y="206"/>
                  </a:lnTo>
                  <a:lnTo>
                    <a:pt x="154" y="270"/>
                  </a:lnTo>
                  <a:lnTo>
                    <a:pt x="140" y="321"/>
                  </a:lnTo>
                  <a:lnTo>
                    <a:pt x="115" y="351"/>
                  </a:lnTo>
                  <a:lnTo>
                    <a:pt x="99" y="355"/>
                  </a:lnTo>
                  <a:lnTo>
                    <a:pt x="83" y="354"/>
                  </a:lnTo>
                  <a:lnTo>
                    <a:pt x="53" y="331"/>
                  </a:lnTo>
                  <a:lnTo>
                    <a:pt x="27" y="285"/>
                  </a:lnTo>
                  <a:lnTo>
                    <a:pt x="9" y="221"/>
                  </a:lnTo>
                  <a:lnTo>
                    <a:pt x="3" y="185"/>
                  </a:lnTo>
                  <a:lnTo>
                    <a:pt x="0" y="149"/>
                  </a:lnTo>
                  <a:lnTo>
                    <a:pt x="4" y="85"/>
                  </a:lnTo>
                  <a:lnTo>
                    <a:pt x="20" y="34"/>
                  </a:lnTo>
                  <a:lnTo>
                    <a:pt x="43" y="4"/>
                  </a:lnTo>
                  <a:lnTo>
                    <a:pt x="59" y="0"/>
                  </a:lnTo>
                  <a:lnTo>
                    <a:pt x="75" y="0"/>
                  </a:lnTo>
                  <a:lnTo>
                    <a:pt x="105" y="24"/>
                  </a:lnTo>
                  <a:lnTo>
                    <a:pt x="131" y="70"/>
                  </a:lnTo>
                  <a:lnTo>
                    <a:pt x="151" y="132"/>
                  </a:lnTo>
                  <a:lnTo>
                    <a:pt x="155" y="168"/>
                  </a:lnTo>
                  <a:close/>
                </a:path>
              </a:pathLst>
            </a:custGeom>
            <a:solidFill>
              <a:srgbClr val="31455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80" name="Google Shape;680;p42"/>
            <p:cNvSpPr/>
            <p:nvPr/>
          </p:nvSpPr>
          <p:spPr>
            <a:xfrm>
              <a:off x="4214" y="612"/>
              <a:ext cx="35" cy="84"/>
            </a:xfrm>
            <a:custGeom>
              <a:avLst/>
              <a:gdLst/>
              <a:ahLst/>
              <a:cxnLst/>
              <a:rect l="l" t="t" r="r" b="b"/>
              <a:pathLst>
                <a:path w="106" h="253" extrusionOk="0">
                  <a:moveTo>
                    <a:pt x="103" y="121"/>
                  </a:moveTo>
                  <a:lnTo>
                    <a:pt x="106" y="147"/>
                  </a:lnTo>
                  <a:lnTo>
                    <a:pt x="103" y="193"/>
                  </a:lnTo>
                  <a:lnTo>
                    <a:pt x="93" y="229"/>
                  </a:lnTo>
                  <a:lnTo>
                    <a:pt x="78" y="250"/>
                  </a:lnTo>
                  <a:lnTo>
                    <a:pt x="67" y="253"/>
                  </a:lnTo>
                  <a:lnTo>
                    <a:pt x="57" y="253"/>
                  </a:lnTo>
                  <a:lnTo>
                    <a:pt x="36" y="236"/>
                  </a:lnTo>
                  <a:lnTo>
                    <a:pt x="18" y="203"/>
                  </a:lnTo>
                  <a:lnTo>
                    <a:pt x="6" y="158"/>
                  </a:lnTo>
                  <a:lnTo>
                    <a:pt x="3" y="132"/>
                  </a:lnTo>
                  <a:lnTo>
                    <a:pt x="0" y="106"/>
                  </a:lnTo>
                  <a:lnTo>
                    <a:pt x="3" y="60"/>
                  </a:lnTo>
                  <a:lnTo>
                    <a:pt x="13" y="23"/>
                  </a:lnTo>
                  <a:lnTo>
                    <a:pt x="29" y="3"/>
                  </a:lnTo>
                  <a:lnTo>
                    <a:pt x="39" y="0"/>
                  </a:lnTo>
                  <a:lnTo>
                    <a:pt x="49" y="0"/>
                  </a:lnTo>
                  <a:lnTo>
                    <a:pt x="69" y="17"/>
                  </a:lnTo>
                  <a:lnTo>
                    <a:pt x="88" y="50"/>
                  </a:lnTo>
                  <a:lnTo>
                    <a:pt x="101" y="95"/>
                  </a:lnTo>
                  <a:lnTo>
                    <a:pt x="103" y="121"/>
                  </a:lnTo>
                  <a:close/>
                </a:path>
              </a:pathLst>
            </a:custGeom>
            <a:solidFill>
              <a:srgbClr val="5DCAE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81" name="Google Shape;681;p42"/>
            <p:cNvSpPr/>
            <p:nvPr/>
          </p:nvSpPr>
          <p:spPr>
            <a:xfrm>
              <a:off x="4236" y="622"/>
              <a:ext cx="18" cy="34"/>
            </a:xfrm>
            <a:custGeom>
              <a:avLst/>
              <a:gdLst/>
              <a:ahLst/>
              <a:cxnLst/>
              <a:rect l="l" t="t" r="r" b="b"/>
              <a:pathLst>
                <a:path w="54" h="102" extrusionOk="0">
                  <a:moveTo>
                    <a:pt x="52" y="49"/>
                  </a:moveTo>
                  <a:lnTo>
                    <a:pt x="54" y="69"/>
                  </a:lnTo>
                  <a:lnTo>
                    <a:pt x="42" y="98"/>
                  </a:lnTo>
                  <a:lnTo>
                    <a:pt x="34" y="102"/>
                  </a:lnTo>
                  <a:lnTo>
                    <a:pt x="22" y="101"/>
                  </a:lnTo>
                  <a:lnTo>
                    <a:pt x="5" y="75"/>
                  </a:lnTo>
                  <a:lnTo>
                    <a:pt x="2" y="55"/>
                  </a:lnTo>
                  <a:lnTo>
                    <a:pt x="0" y="33"/>
                  </a:lnTo>
                  <a:lnTo>
                    <a:pt x="12" y="4"/>
                  </a:lnTo>
                  <a:lnTo>
                    <a:pt x="21" y="0"/>
                  </a:lnTo>
                  <a:lnTo>
                    <a:pt x="32" y="1"/>
                  </a:lnTo>
                  <a:lnTo>
                    <a:pt x="49" y="29"/>
                  </a:lnTo>
                  <a:lnTo>
                    <a:pt x="52" y="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82" name="Google Shape;682;p42"/>
            <p:cNvSpPr/>
            <p:nvPr/>
          </p:nvSpPr>
          <p:spPr>
            <a:xfrm>
              <a:off x="4206" y="591"/>
              <a:ext cx="60" cy="111"/>
            </a:xfrm>
            <a:custGeom>
              <a:avLst/>
              <a:gdLst/>
              <a:ahLst/>
              <a:cxnLst/>
              <a:rect l="l" t="t" r="r" b="b"/>
              <a:pathLst>
                <a:path w="180" h="332" extrusionOk="0">
                  <a:moveTo>
                    <a:pt x="77" y="0"/>
                  </a:moveTo>
                  <a:lnTo>
                    <a:pt x="77" y="0"/>
                  </a:lnTo>
                  <a:lnTo>
                    <a:pt x="67" y="0"/>
                  </a:lnTo>
                  <a:lnTo>
                    <a:pt x="52" y="7"/>
                  </a:lnTo>
                  <a:lnTo>
                    <a:pt x="30" y="29"/>
                  </a:lnTo>
                  <a:lnTo>
                    <a:pt x="11" y="76"/>
                  </a:lnTo>
                  <a:lnTo>
                    <a:pt x="1" y="141"/>
                  </a:lnTo>
                  <a:lnTo>
                    <a:pt x="0" y="178"/>
                  </a:lnTo>
                  <a:lnTo>
                    <a:pt x="3" y="216"/>
                  </a:lnTo>
                  <a:lnTo>
                    <a:pt x="18" y="273"/>
                  </a:lnTo>
                  <a:lnTo>
                    <a:pt x="47" y="312"/>
                  </a:lnTo>
                  <a:lnTo>
                    <a:pt x="83" y="331"/>
                  </a:lnTo>
                  <a:lnTo>
                    <a:pt x="103" y="332"/>
                  </a:lnTo>
                  <a:lnTo>
                    <a:pt x="103" y="332"/>
                  </a:lnTo>
                  <a:lnTo>
                    <a:pt x="112" y="332"/>
                  </a:lnTo>
                  <a:lnTo>
                    <a:pt x="129" y="325"/>
                  </a:lnTo>
                  <a:lnTo>
                    <a:pt x="149" y="304"/>
                  </a:lnTo>
                  <a:lnTo>
                    <a:pt x="170" y="256"/>
                  </a:lnTo>
                  <a:lnTo>
                    <a:pt x="178" y="191"/>
                  </a:lnTo>
                  <a:lnTo>
                    <a:pt x="180" y="154"/>
                  </a:lnTo>
                  <a:lnTo>
                    <a:pt x="178" y="125"/>
                  </a:lnTo>
                  <a:lnTo>
                    <a:pt x="161" y="70"/>
                  </a:lnTo>
                  <a:lnTo>
                    <a:pt x="132" y="27"/>
                  </a:lnTo>
                  <a:lnTo>
                    <a:pt x="96" y="3"/>
                  </a:lnTo>
                  <a:lnTo>
                    <a:pt x="77" y="0"/>
                  </a:lnTo>
                  <a:close/>
                  <a:moveTo>
                    <a:pt x="77" y="26"/>
                  </a:moveTo>
                  <a:lnTo>
                    <a:pt x="77" y="26"/>
                  </a:lnTo>
                  <a:lnTo>
                    <a:pt x="88" y="27"/>
                  </a:lnTo>
                  <a:lnTo>
                    <a:pt x="113" y="46"/>
                  </a:lnTo>
                  <a:lnTo>
                    <a:pt x="137" y="85"/>
                  </a:lnTo>
                  <a:lnTo>
                    <a:pt x="152" y="142"/>
                  </a:lnTo>
                  <a:lnTo>
                    <a:pt x="154" y="178"/>
                  </a:lnTo>
                  <a:lnTo>
                    <a:pt x="154" y="216"/>
                  </a:lnTo>
                  <a:lnTo>
                    <a:pt x="145" y="273"/>
                  </a:lnTo>
                  <a:lnTo>
                    <a:pt x="131" y="312"/>
                  </a:lnTo>
                  <a:lnTo>
                    <a:pt x="112" y="331"/>
                  </a:lnTo>
                  <a:lnTo>
                    <a:pt x="103" y="332"/>
                  </a:lnTo>
                  <a:lnTo>
                    <a:pt x="103" y="332"/>
                  </a:lnTo>
                  <a:lnTo>
                    <a:pt x="92" y="331"/>
                  </a:lnTo>
                  <a:lnTo>
                    <a:pt x="67" y="312"/>
                  </a:lnTo>
                  <a:lnTo>
                    <a:pt x="43" y="273"/>
                  </a:lnTo>
                  <a:lnTo>
                    <a:pt x="27" y="216"/>
                  </a:lnTo>
                  <a:lnTo>
                    <a:pt x="26" y="178"/>
                  </a:lnTo>
                  <a:lnTo>
                    <a:pt x="26" y="52"/>
                  </a:lnTo>
                  <a:lnTo>
                    <a:pt x="41" y="47"/>
                  </a:lnTo>
                  <a:lnTo>
                    <a:pt x="62" y="29"/>
                  </a:lnTo>
                  <a:lnTo>
                    <a:pt x="77" y="26"/>
                  </a:lnTo>
                  <a:close/>
                </a:path>
              </a:pathLst>
            </a:custGeom>
            <a:solidFill>
              <a:srgbClr val="37556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83" name="Google Shape;683;p42"/>
            <p:cNvSpPr/>
            <p:nvPr/>
          </p:nvSpPr>
          <p:spPr>
            <a:xfrm>
              <a:off x="4087" y="725"/>
              <a:ext cx="366" cy="241"/>
            </a:xfrm>
            <a:custGeom>
              <a:avLst/>
              <a:gdLst/>
              <a:ahLst/>
              <a:cxnLst/>
              <a:rect l="l" t="t" r="r" b="b"/>
              <a:pathLst>
                <a:path w="1100" h="724" extrusionOk="0">
                  <a:moveTo>
                    <a:pt x="76" y="135"/>
                  </a:moveTo>
                  <a:lnTo>
                    <a:pt x="0" y="7"/>
                  </a:lnTo>
                  <a:lnTo>
                    <a:pt x="11" y="1"/>
                  </a:lnTo>
                  <a:lnTo>
                    <a:pt x="73" y="0"/>
                  </a:lnTo>
                  <a:lnTo>
                    <a:pt x="102" y="10"/>
                  </a:lnTo>
                  <a:lnTo>
                    <a:pt x="134" y="28"/>
                  </a:lnTo>
                  <a:lnTo>
                    <a:pt x="164" y="62"/>
                  </a:lnTo>
                  <a:lnTo>
                    <a:pt x="178" y="85"/>
                  </a:lnTo>
                  <a:lnTo>
                    <a:pt x="230" y="110"/>
                  </a:lnTo>
                  <a:lnTo>
                    <a:pt x="715" y="85"/>
                  </a:lnTo>
                  <a:lnTo>
                    <a:pt x="1100" y="468"/>
                  </a:lnTo>
                  <a:lnTo>
                    <a:pt x="767" y="724"/>
                  </a:lnTo>
                  <a:lnTo>
                    <a:pt x="434" y="341"/>
                  </a:lnTo>
                  <a:lnTo>
                    <a:pt x="414" y="324"/>
                  </a:lnTo>
                  <a:lnTo>
                    <a:pt x="377" y="305"/>
                  </a:lnTo>
                  <a:lnTo>
                    <a:pt x="357" y="289"/>
                  </a:lnTo>
                  <a:lnTo>
                    <a:pt x="280" y="263"/>
                  </a:lnTo>
                  <a:lnTo>
                    <a:pt x="259" y="260"/>
                  </a:lnTo>
                  <a:lnTo>
                    <a:pt x="201" y="231"/>
                  </a:lnTo>
                  <a:lnTo>
                    <a:pt x="178" y="213"/>
                  </a:lnTo>
                  <a:lnTo>
                    <a:pt x="76" y="135"/>
                  </a:lnTo>
                  <a:close/>
                </a:path>
              </a:pathLst>
            </a:custGeom>
            <a:solidFill>
              <a:srgbClr val="EABB9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84" name="Google Shape;684;p42"/>
            <p:cNvSpPr/>
            <p:nvPr/>
          </p:nvSpPr>
          <p:spPr>
            <a:xfrm>
              <a:off x="4138" y="588"/>
              <a:ext cx="60" cy="20"/>
            </a:xfrm>
            <a:custGeom>
              <a:avLst/>
              <a:gdLst/>
              <a:ahLst/>
              <a:cxnLst/>
              <a:rect l="l" t="t" r="r" b="b"/>
              <a:pathLst>
                <a:path w="180" h="62" extrusionOk="0">
                  <a:moveTo>
                    <a:pt x="26" y="62"/>
                  </a:moveTo>
                  <a:lnTo>
                    <a:pt x="23" y="57"/>
                  </a:lnTo>
                  <a:lnTo>
                    <a:pt x="3" y="29"/>
                  </a:lnTo>
                  <a:lnTo>
                    <a:pt x="0" y="10"/>
                  </a:lnTo>
                  <a:lnTo>
                    <a:pt x="2" y="5"/>
                  </a:lnTo>
                  <a:lnTo>
                    <a:pt x="15" y="0"/>
                  </a:lnTo>
                  <a:lnTo>
                    <a:pt x="49" y="0"/>
                  </a:lnTo>
                  <a:lnTo>
                    <a:pt x="113" y="8"/>
                  </a:lnTo>
                  <a:lnTo>
                    <a:pt x="166" y="26"/>
                  </a:lnTo>
                  <a:lnTo>
                    <a:pt x="180" y="36"/>
                  </a:lnTo>
                  <a:lnTo>
                    <a:pt x="26" y="62"/>
                  </a:lnTo>
                  <a:close/>
                </a:path>
              </a:pathLst>
            </a:custGeom>
            <a:solidFill>
              <a:srgbClr val="FABB3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85" name="Google Shape;685;p42"/>
            <p:cNvSpPr/>
            <p:nvPr/>
          </p:nvSpPr>
          <p:spPr>
            <a:xfrm>
              <a:off x="3567" y="469"/>
              <a:ext cx="411" cy="445"/>
            </a:xfrm>
            <a:custGeom>
              <a:avLst/>
              <a:gdLst/>
              <a:ahLst/>
              <a:cxnLst/>
              <a:rect l="l" t="t" r="r" b="b"/>
              <a:pathLst>
                <a:path w="1235" h="1339" extrusionOk="0">
                  <a:moveTo>
                    <a:pt x="229" y="1339"/>
                  </a:moveTo>
                  <a:lnTo>
                    <a:pt x="242" y="1322"/>
                  </a:lnTo>
                  <a:lnTo>
                    <a:pt x="299" y="1203"/>
                  </a:lnTo>
                  <a:lnTo>
                    <a:pt x="322" y="1113"/>
                  </a:lnTo>
                  <a:lnTo>
                    <a:pt x="331" y="1044"/>
                  </a:lnTo>
                  <a:lnTo>
                    <a:pt x="331" y="1005"/>
                  </a:lnTo>
                  <a:lnTo>
                    <a:pt x="333" y="933"/>
                  </a:lnTo>
                  <a:lnTo>
                    <a:pt x="343" y="825"/>
                  </a:lnTo>
                  <a:lnTo>
                    <a:pt x="360" y="772"/>
                  </a:lnTo>
                  <a:lnTo>
                    <a:pt x="376" y="747"/>
                  </a:lnTo>
                  <a:lnTo>
                    <a:pt x="396" y="733"/>
                  </a:lnTo>
                  <a:lnTo>
                    <a:pt x="420" y="724"/>
                  </a:lnTo>
                  <a:lnTo>
                    <a:pt x="433" y="724"/>
                  </a:lnTo>
                  <a:lnTo>
                    <a:pt x="448" y="724"/>
                  </a:lnTo>
                  <a:lnTo>
                    <a:pt x="472" y="733"/>
                  </a:lnTo>
                  <a:lnTo>
                    <a:pt x="501" y="756"/>
                  </a:lnTo>
                  <a:lnTo>
                    <a:pt x="533" y="814"/>
                  </a:lnTo>
                  <a:lnTo>
                    <a:pt x="536" y="827"/>
                  </a:lnTo>
                  <a:lnTo>
                    <a:pt x="664" y="750"/>
                  </a:lnTo>
                  <a:lnTo>
                    <a:pt x="661" y="737"/>
                  </a:lnTo>
                  <a:lnTo>
                    <a:pt x="658" y="661"/>
                  </a:lnTo>
                  <a:lnTo>
                    <a:pt x="672" y="601"/>
                  </a:lnTo>
                  <a:lnTo>
                    <a:pt x="690" y="570"/>
                  </a:lnTo>
                  <a:lnTo>
                    <a:pt x="717" y="541"/>
                  </a:lnTo>
                  <a:lnTo>
                    <a:pt x="756" y="485"/>
                  </a:lnTo>
                  <a:lnTo>
                    <a:pt x="775" y="432"/>
                  </a:lnTo>
                  <a:lnTo>
                    <a:pt x="775" y="386"/>
                  </a:lnTo>
                  <a:lnTo>
                    <a:pt x="766" y="366"/>
                  </a:lnTo>
                  <a:lnTo>
                    <a:pt x="764" y="356"/>
                  </a:lnTo>
                  <a:lnTo>
                    <a:pt x="783" y="330"/>
                  </a:lnTo>
                  <a:lnTo>
                    <a:pt x="825" y="304"/>
                  </a:lnTo>
                  <a:lnTo>
                    <a:pt x="883" y="282"/>
                  </a:lnTo>
                  <a:lnTo>
                    <a:pt x="953" y="272"/>
                  </a:lnTo>
                  <a:lnTo>
                    <a:pt x="1028" y="281"/>
                  </a:lnTo>
                  <a:lnTo>
                    <a:pt x="1084" y="302"/>
                  </a:lnTo>
                  <a:lnTo>
                    <a:pt x="1120" y="324"/>
                  </a:lnTo>
                  <a:lnTo>
                    <a:pt x="1155" y="356"/>
                  </a:lnTo>
                  <a:lnTo>
                    <a:pt x="1186" y="393"/>
                  </a:lnTo>
                  <a:lnTo>
                    <a:pt x="1202" y="418"/>
                  </a:lnTo>
                  <a:lnTo>
                    <a:pt x="1205" y="412"/>
                  </a:lnTo>
                  <a:lnTo>
                    <a:pt x="1227" y="354"/>
                  </a:lnTo>
                  <a:lnTo>
                    <a:pt x="1235" y="288"/>
                  </a:lnTo>
                  <a:lnTo>
                    <a:pt x="1231" y="238"/>
                  </a:lnTo>
                  <a:lnTo>
                    <a:pt x="1214" y="186"/>
                  </a:lnTo>
                  <a:lnTo>
                    <a:pt x="1178" y="134"/>
                  </a:lnTo>
                  <a:lnTo>
                    <a:pt x="1150" y="109"/>
                  </a:lnTo>
                  <a:lnTo>
                    <a:pt x="1120" y="86"/>
                  </a:lnTo>
                  <a:lnTo>
                    <a:pt x="1050" y="49"/>
                  </a:lnTo>
                  <a:lnTo>
                    <a:pt x="968" y="20"/>
                  </a:lnTo>
                  <a:lnTo>
                    <a:pt x="875" y="4"/>
                  </a:lnTo>
                  <a:lnTo>
                    <a:pt x="777" y="0"/>
                  </a:lnTo>
                  <a:lnTo>
                    <a:pt x="674" y="7"/>
                  </a:lnTo>
                  <a:lnTo>
                    <a:pt x="569" y="27"/>
                  </a:lnTo>
                  <a:lnTo>
                    <a:pt x="461" y="62"/>
                  </a:lnTo>
                  <a:lnTo>
                    <a:pt x="409" y="84"/>
                  </a:lnTo>
                  <a:lnTo>
                    <a:pt x="357" y="108"/>
                  </a:lnTo>
                  <a:lnTo>
                    <a:pt x="269" y="158"/>
                  </a:lnTo>
                  <a:lnTo>
                    <a:pt x="199" y="210"/>
                  </a:lnTo>
                  <a:lnTo>
                    <a:pt x="143" y="262"/>
                  </a:lnTo>
                  <a:lnTo>
                    <a:pt x="99" y="315"/>
                  </a:lnTo>
                  <a:lnTo>
                    <a:pt x="68" y="367"/>
                  </a:lnTo>
                  <a:lnTo>
                    <a:pt x="36" y="445"/>
                  </a:lnTo>
                  <a:lnTo>
                    <a:pt x="24" y="494"/>
                  </a:lnTo>
                  <a:lnTo>
                    <a:pt x="14" y="546"/>
                  </a:lnTo>
                  <a:lnTo>
                    <a:pt x="0" y="678"/>
                  </a:lnTo>
                  <a:lnTo>
                    <a:pt x="0" y="828"/>
                  </a:lnTo>
                  <a:lnTo>
                    <a:pt x="16" y="936"/>
                  </a:lnTo>
                  <a:lnTo>
                    <a:pt x="36" y="1002"/>
                  </a:lnTo>
                  <a:lnTo>
                    <a:pt x="50" y="1031"/>
                  </a:lnTo>
                  <a:lnTo>
                    <a:pt x="101" y="1141"/>
                  </a:lnTo>
                  <a:lnTo>
                    <a:pt x="158" y="1260"/>
                  </a:lnTo>
                  <a:lnTo>
                    <a:pt x="202" y="1318"/>
                  </a:lnTo>
                  <a:lnTo>
                    <a:pt x="229" y="1339"/>
                  </a:lnTo>
                  <a:close/>
                </a:path>
              </a:pathLst>
            </a:custGeom>
            <a:solidFill>
              <a:srgbClr val="31455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86" name="Google Shape;686;p42"/>
            <p:cNvSpPr/>
            <p:nvPr/>
          </p:nvSpPr>
          <p:spPr>
            <a:xfrm>
              <a:off x="3677" y="693"/>
              <a:ext cx="77" cy="111"/>
            </a:xfrm>
            <a:custGeom>
              <a:avLst/>
              <a:gdLst/>
              <a:ahLst/>
              <a:cxnLst/>
              <a:rect l="l" t="t" r="r" b="b"/>
              <a:pathLst>
                <a:path w="230" h="332" extrusionOk="0">
                  <a:moveTo>
                    <a:pt x="128" y="332"/>
                  </a:moveTo>
                  <a:lnTo>
                    <a:pt x="108" y="331"/>
                  </a:lnTo>
                  <a:lnTo>
                    <a:pt x="65" y="312"/>
                  </a:lnTo>
                  <a:lnTo>
                    <a:pt x="27" y="273"/>
                  </a:lnTo>
                  <a:lnTo>
                    <a:pt x="7" y="231"/>
                  </a:lnTo>
                  <a:lnTo>
                    <a:pt x="2" y="198"/>
                  </a:lnTo>
                  <a:lnTo>
                    <a:pt x="0" y="180"/>
                  </a:lnTo>
                  <a:lnTo>
                    <a:pt x="2" y="142"/>
                  </a:lnTo>
                  <a:lnTo>
                    <a:pt x="12" y="77"/>
                  </a:lnTo>
                  <a:lnTo>
                    <a:pt x="36" y="28"/>
                  </a:lnTo>
                  <a:lnTo>
                    <a:pt x="65" y="8"/>
                  </a:lnTo>
                  <a:lnTo>
                    <a:pt x="89" y="1"/>
                  </a:lnTo>
                  <a:lnTo>
                    <a:pt x="102" y="0"/>
                  </a:lnTo>
                  <a:lnTo>
                    <a:pt x="123" y="1"/>
                  </a:lnTo>
                  <a:lnTo>
                    <a:pt x="166" y="21"/>
                  </a:lnTo>
                  <a:lnTo>
                    <a:pt x="205" y="59"/>
                  </a:lnTo>
                  <a:lnTo>
                    <a:pt x="223" y="102"/>
                  </a:lnTo>
                  <a:lnTo>
                    <a:pt x="230" y="135"/>
                  </a:lnTo>
                  <a:lnTo>
                    <a:pt x="230" y="154"/>
                  </a:lnTo>
                  <a:lnTo>
                    <a:pt x="230" y="191"/>
                  </a:lnTo>
                  <a:lnTo>
                    <a:pt x="219" y="256"/>
                  </a:lnTo>
                  <a:lnTo>
                    <a:pt x="196" y="303"/>
                  </a:lnTo>
                  <a:lnTo>
                    <a:pt x="167" y="325"/>
                  </a:lnTo>
                  <a:lnTo>
                    <a:pt x="143" y="332"/>
                  </a:lnTo>
                  <a:lnTo>
                    <a:pt x="128" y="332"/>
                  </a:lnTo>
                  <a:close/>
                </a:path>
              </a:pathLst>
            </a:custGeom>
            <a:solidFill>
              <a:srgbClr val="EABB9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87" name="Google Shape;687;p42"/>
            <p:cNvSpPr/>
            <p:nvPr/>
          </p:nvSpPr>
          <p:spPr>
            <a:xfrm>
              <a:off x="3754" y="855"/>
              <a:ext cx="256" cy="145"/>
            </a:xfrm>
            <a:custGeom>
              <a:avLst/>
              <a:gdLst/>
              <a:ahLst/>
              <a:cxnLst/>
              <a:rect l="l" t="t" r="r" b="b"/>
              <a:pathLst>
                <a:path w="769" h="435" extrusionOk="0">
                  <a:moveTo>
                    <a:pt x="205" y="128"/>
                  </a:moveTo>
                  <a:lnTo>
                    <a:pt x="0" y="0"/>
                  </a:lnTo>
                  <a:lnTo>
                    <a:pt x="6" y="9"/>
                  </a:lnTo>
                  <a:lnTo>
                    <a:pt x="64" y="95"/>
                  </a:lnTo>
                  <a:lnTo>
                    <a:pt x="146" y="195"/>
                  </a:lnTo>
                  <a:lnTo>
                    <a:pt x="218" y="267"/>
                  </a:lnTo>
                  <a:lnTo>
                    <a:pt x="304" y="339"/>
                  </a:lnTo>
                  <a:lnTo>
                    <a:pt x="405" y="406"/>
                  </a:lnTo>
                  <a:lnTo>
                    <a:pt x="461" y="435"/>
                  </a:lnTo>
                  <a:lnTo>
                    <a:pt x="484" y="417"/>
                  </a:lnTo>
                  <a:lnTo>
                    <a:pt x="533" y="393"/>
                  </a:lnTo>
                  <a:lnTo>
                    <a:pt x="571" y="385"/>
                  </a:lnTo>
                  <a:lnTo>
                    <a:pt x="589" y="385"/>
                  </a:lnTo>
                  <a:lnTo>
                    <a:pt x="631" y="369"/>
                  </a:lnTo>
                  <a:lnTo>
                    <a:pt x="703" y="347"/>
                  </a:lnTo>
                  <a:lnTo>
                    <a:pt x="749" y="326"/>
                  </a:lnTo>
                  <a:lnTo>
                    <a:pt x="769" y="307"/>
                  </a:lnTo>
                  <a:lnTo>
                    <a:pt x="654" y="285"/>
                  </a:lnTo>
                  <a:lnTo>
                    <a:pt x="417" y="224"/>
                  </a:lnTo>
                  <a:lnTo>
                    <a:pt x="303" y="180"/>
                  </a:lnTo>
                  <a:lnTo>
                    <a:pt x="235" y="147"/>
                  </a:lnTo>
                  <a:lnTo>
                    <a:pt x="205" y="128"/>
                  </a:lnTo>
                  <a:close/>
                </a:path>
              </a:pathLst>
            </a:custGeom>
            <a:solidFill>
              <a:srgbClr val="E2A17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88" name="Google Shape;688;p42"/>
            <p:cNvSpPr/>
            <p:nvPr/>
          </p:nvSpPr>
          <p:spPr>
            <a:xfrm>
              <a:off x="4240" y="753"/>
              <a:ext cx="189" cy="162"/>
            </a:xfrm>
            <a:custGeom>
              <a:avLst/>
              <a:gdLst/>
              <a:ahLst/>
              <a:cxnLst/>
              <a:rect l="l" t="t" r="r" b="b"/>
              <a:pathLst>
                <a:path w="563" h="486" extrusionOk="0">
                  <a:moveTo>
                    <a:pt x="0" y="280"/>
                  </a:moveTo>
                  <a:lnTo>
                    <a:pt x="48" y="252"/>
                  </a:lnTo>
                  <a:lnTo>
                    <a:pt x="264" y="110"/>
                  </a:lnTo>
                  <a:lnTo>
                    <a:pt x="349" y="44"/>
                  </a:lnTo>
                  <a:lnTo>
                    <a:pt x="381" y="10"/>
                  </a:lnTo>
                  <a:lnTo>
                    <a:pt x="383" y="0"/>
                  </a:lnTo>
                  <a:lnTo>
                    <a:pt x="563" y="280"/>
                  </a:lnTo>
                  <a:lnTo>
                    <a:pt x="127" y="486"/>
                  </a:lnTo>
                  <a:lnTo>
                    <a:pt x="0" y="28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89" name="Google Shape;689;p42"/>
            <p:cNvSpPr/>
            <p:nvPr/>
          </p:nvSpPr>
          <p:spPr>
            <a:xfrm>
              <a:off x="4129" y="762"/>
              <a:ext cx="528" cy="638"/>
            </a:xfrm>
            <a:custGeom>
              <a:avLst/>
              <a:gdLst/>
              <a:ahLst/>
              <a:cxnLst/>
              <a:rect l="l" t="t" r="r" b="b"/>
              <a:pathLst>
                <a:path w="1588" h="1920" extrusionOk="0">
                  <a:moveTo>
                    <a:pt x="283" y="307"/>
                  </a:moveTo>
                  <a:lnTo>
                    <a:pt x="337" y="291"/>
                  </a:lnTo>
                  <a:lnTo>
                    <a:pt x="559" y="199"/>
                  </a:lnTo>
                  <a:lnTo>
                    <a:pt x="650" y="150"/>
                  </a:lnTo>
                  <a:lnTo>
                    <a:pt x="733" y="96"/>
                  </a:lnTo>
                  <a:lnTo>
                    <a:pt x="798" y="34"/>
                  </a:lnTo>
                  <a:lnTo>
                    <a:pt x="820" y="0"/>
                  </a:lnTo>
                  <a:lnTo>
                    <a:pt x="853" y="51"/>
                  </a:lnTo>
                  <a:lnTo>
                    <a:pt x="1092" y="425"/>
                  </a:lnTo>
                  <a:lnTo>
                    <a:pt x="1204" y="588"/>
                  </a:lnTo>
                  <a:lnTo>
                    <a:pt x="1256" y="667"/>
                  </a:lnTo>
                  <a:lnTo>
                    <a:pt x="1383" y="898"/>
                  </a:lnTo>
                  <a:lnTo>
                    <a:pt x="1502" y="1147"/>
                  </a:lnTo>
                  <a:lnTo>
                    <a:pt x="1564" y="1297"/>
                  </a:lnTo>
                  <a:lnTo>
                    <a:pt x="1586" y="1364"/>
                  </a:lnTo>
                  <a:lnTo>
                    <a:pt x="1588" y="1383"/>
                  </a:lnTo>
                  <a:lnTo>
                    <a:pt x="1587" y="1410"/>
                  </a:lnTo>
                  <a:lnTo>
                    <a:pt x="1577" y="1461"/>
                  </a:lnTo>
                  <a:lnTo>
                    <a:pt x="1547" y="1533"/>
                  </a:lnTo>
                  <a:lnTo>
                    <a:pt x="1511" y="1588"/>
                  </a:lnTo>
                  <a:lnTo>
                    <a:pt x="1496" y="1602"/>
                  </a:lnTo>
                  <a:lnTo>
                    <a:pt x="1429" y="1642"/>
                  </a:lnTo>
                  <a:lnTo>
                    <a:pt x="1263" y="1711"/>
                  </a:lnTo>
                  <a:lnTo>
                    <a:pt x="981" y="1808"/>
                  </a:lnTo>
                  <a:lnTo>
                    <a:pt x="723" y="1880"/>
                  </a:lnTo>
                  <a:lnTo>
                    <a:pt x="641" y="1894"/>
                  </a:lnTo>
                  <a:lnTo>
                    <a:pt x="474" y="1920"/>
                  </a:lnTo>
                  <a:lnTo>
                    <a:pt x="461" y="1920"/>
                  </a:lnTo>
                  <a:lnTo>
                    <a:pt x="0" y="1049"/>
                  </a:lnTo>
                  <a:lnTo>
                    <a:pt x="84" y="1053"/>
                  </a:lnTo>
                  <a:lnTo>
                    <a:pt x="471" y="1073"/>
                  </a:lnTo>
                  <a:lnTo>
                    <a:pt x="680" y="1091"/>
                  </a:lnTo>
                  <a:lnTo>
                    <a:pt x="717" y="1101"/>
                  </a:lnTo>
                  <a:lnTo>
                    <a:pt x="726" y="1105"/>
                  </a:lnTo>
                  <a:lnTo>
                    <a:pt x="738" y="1105"/>
                  </a:lnTo>
                  <a:lnTo>
                    <a:pt x="740" y="1094"/>
                  </a:lnTo>
                  <a:lnTo>
                    <a:pt x="725" y="1040"/>
                  </a:lnTo>
                  <a:lnTo>
                    <a:pt x="717" y="999"/>
                  </a:lnTo>
                  <a:lnTo>
                    <a:pt x="713" y="974"/>
                  </a:lnTo>
                  <a:lnTo>
                    <a:pt x="677" y="893"/>
                  </a:lnTo>
                  <a:lnTo>
                    <a:pt x="630" y="797"/>
                  </a:lnTo>
                  <a:lnTo>
                    <a:pt x="594" y="715"/>
                  </a:lnTo>
                  <a:lnTo>
                    <a:pt x="589" y="692"/>
                  </a:lnTo>
                  <a:lnTo>
                    <a:pt x="588" y="679"/>
                  </a:lnTo>
                  <a:lnTo>
                    <a:pt x="562" y="637"/>
                  </a:lnTo>
                  <a:lnTo>
                    <a:pt x="494" y="548"/>
                  </a:lnTo>
                  <a:lnTo>
                    <a:pt x="321" y="349"/>
                  </a:lnTo>
                  <a:lnTo>
                    <a:pt x="283" y="307"/>
                  </a:lnTo>
                  <a:close/>
                </a:path>
              </a:pathLst>
            </a:custGeom>
            <a:solidFill>
              <a:srgbClr val="A5A5A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90" name="Google Shape;690;p42"/>
            <p:cNvSpPr/>
            <p:nvPr/>
          </p:nvSpPr>
          <p:spPr>
            <a:xfrm>
              <a:off x="3882" y="992"/>
              <a:ext cx="621" cy="1447"/>
            </a:xfrm>
            <a:custGeom>
              <a:avLst/>
              <a:gdLst/>
              <a:ahLst/>
              <a:cxnLst/>
              <a:rect l="l" t="t" r="r" b="b"/>
              <a:pathLst>
                <a:path w="1869" h="4352" extrusionOk="0">
                  <a:moveTo>
                    <a:pt x="639" y="2252"/>
                  </a:moveTo>
                  <a:lnTo>
                    <a:pt x="641" y="2252"/>
                  </a:lnTo>
                  <a:lnTo>
                    <a:pt x="652" y="2252"/>
                  </a:lnTo>
                  <a:lnTo>
                    <a:pt x="639" y="2252"/>
                  </a:lnTo>
                  <a:lnTo>
                    <a:pt x="710" y="2409"/>
                  </a:lnTo>
                  <a:lnTo>
                    <a:pt x="936" y="2920"/>
                  </a:lnTo>
                  <a:lnTo>
                    <a:pt x="1090" y="3242"/>
                  </a:lnTo>
                  <a:lnTo>
                    <a:pt x="1152" y="3352"/>
                  </a:lnTo>
                  <a:lnTo>
                    <a:pt x="1188" y="3407"/>
                  </a:lnTo>
                  <a:lnTo>
                    <a:pt x="1284" y="3530"/>
                  </a:lnTo>
                  <a:lnTo>
                    <a:pt x="1457" y="3731"/>
                  </a:lnTo>
                  <a:lnTo>
                    <a:pt x="1635" y="3941"/>
                  </a:lnTo>
                  <a:lnTo>
                    <a:pt x="1739" y="4075"/>
                  </a:lnTo>
                  <a:lnTo>
                    <a:pt x="1818" y="4199"/>
                  </a:lnTo>
                  <a:lnTo>
                    <a:pt x="1856" y="4280"/>
                  </a:lnTo>
                  <a:lnTo>
                    <a:pt x="1867" y="4329"/>
                  </a:lnTo>
                  <a:lnTo>
                    <a:pt x="1869" y="4352"/>
                  </a:lnTo>
                  <a:lnTo>
                    <a:pt x="1869" y="4316"/>
                  </a:lnTo>
                  <a:lnTo>
                    <a:pt x="1850" y="4068"/>
                  </a:lnTo>
                  <a:lnTo>
                    <a:pt x="1818" y="3826"/>
                  </a:lnTo>
                  <a:lnTo>
                    <a:pt x="1791" y="3687"/>
                  </a:lnTo>
                  <a:lnTo>
                    <a:pt x="1587" y="2687"/>
                  </a:lnTo>
                  <a:lnTo>
                    <a:pt x="1408" y="1843"/>
                  </a:lnTo>
                  <a:lnTo>
                    <a:pt x="1356" y="1621"/>
                  </a:lnTo>
                  <a:lnTo>
                    <a:pt x="1202" y="1008"/>
                  </a:lnTo>
                  <a:lnTo>
                    <a:pt x="1152" y="818"/>
                  </a:lnTo>
                  <a:lnTo>
                    <a:pt x="1129" y="740"/>
                  </a:lnTo>
                  <a:lnTo>
                    <a:pt x="1051" y="508"/>
                  </a:lnTo>
                  <a:lnTo>
                    <a:pt x="956" y="253"/>
                  </a:lnTo>
                  <a:lnTo>
                    <a:pt x="882" y="96"/>
                  </a:lnTo>
                  <a:lnTo>
                    <a:pt x="839" y="21"/>
                  </a:lnTo>
                  <a:lnTo>
                    <a:pt x="819" y="0"/>
                  </a:lnTo>
                  <a:lnTo>
                    <a:pt x="0" y="126"/>
                  </a:lnTo>
                  <a:lnTo>
                    <a:pt x="435" y="1715"/>
                  </a:lnTo>
                  <a:lnTo>
                    <a:pt x="440" y="1714"/>
                  </a:lnTo>
                  <a:lnTo>
                    <a:pt x="456" y="1742"/>
                  </a:lnTo>
                  <a:lnTo>
                    <a:pt x="489" y="1837"/>
                  </a:lnTo>
                  <a:lnTo>
                    <a:pt x="547" y="2019"/>
                  </a:lnTo>
                  <a:lnTo>
                    <a:pt x="610" y="2195"/>
                  </a:lnTo>
                  <a:lnTo>
                    <a:pt x="639" y="2252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91" name="Google Shape;691;p42"/>
            <p:cNvSpPr/>
            <p:nvPr/>
          </p:nvSpPr>
          <p:spPr>
            <a:xfrm>
              <a:off x="3797" y="1009"/>
              <a:ext cx="94" cy="179"/>
            </a:xfrm>
            <a:custGeom>
              <a:avLst/>
              <a:gdLst/>
              <a:ahLst/>
              <a:cxnLst/>
              <a:rect l="l" t="t" r="r" b="b"/>
              <a:pathLst>
                <a:path w="282" h="537" extrusionOk="0">
                  <a:moveTo>
                    <a:pt x="282" y="0"/>
                  </a:moveTo>
                  <a:lnTo>
                    <a:pt x="204" y="537"/>
                  </a:lnTo>
                  <a:lnTo>
                    <a:pt x="204" y="529"/>
                  </a:lnTo>
                  <a:lnTo>
                    <a:pt x="188" y="438"/>
                  </a:lnTo>
                  <a:lnTo>
                    <a:pt x="158" y="341"/>
                  </a:lnTo>
                  <a:lnTo>
                    <a:pt x="128" y="277"/>
                  </a:lnTo>
                  <a:lnTo>
                    <a:pt x="86" y="218"/>
                  </a:lnTo>
                  <a:lnTo>
                    <a:pt x="33" y="170"/>
                  </a:lnTo>
                  <a:lnTo>
                    <a:pt x="0" y="154"/>
                  </a:lnTo>
                  <a:lnTo>
                    <a:pt x="13" y="153"/>
                  </a:lnTo>
                  <a:lnTo>
                    <a:pt x="66" y="140"/>
                  </a:lnTo>
                  <a:lnTo>
                    <a:pt x="142" y="107"/>
                  </a:lnTo>
                  <a:lnTo>
                    <a:pt x="233" y="45"/>
                  </a:lnTo>
                  <a:lnTo>
                    <a:pt x="282" y="0"/>
                  </a:lnTo>
                  <a:close/>
                </a:path>
              </a:pathLst>
            </a:custGeom>
            <a:solidFill>
              <a:srgbClr val="EEECE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92" name="Google Shape;692;p42"/>
            <p:cNvSpPr/>
            <p:nvPr/>
          </p:nvSpPr>
          <p:spPr>
            <a:xfrm>
              <a:off x="3600" y="907"/>
              <a:ext cx="198" cy="239"/>
            </a:xfrm>
            <a:custGeom>
              <a:avLst/>
              <a:gdLst/>
              <a:ahLst/>
              <a:cxnLst/>
              <a:rect l="l" t="t" r="r" b="b"/>
              <a:pathLst>
                <a:path w="590" h="718" extrusionOk="0">
                  <a:moveTo>
                    <a:pt x="589" y="461"/>
                  </a:moveTo>
                  <a:lnTo>
                    <a:pt x="586" y="458"/>
                  </a:lnTo>
                  <a:lnTo>
                    <a:pt x="535" y="467"/>
                  </a:lnTo>
                  <a:lnTo>
                    <a:pt x="463" y="503"/>
                  </a:lnTo>
                  <a:lnTo>
                    <a:pt x="410" y="538"/>
                  </a:lnTo>
                  <a:lnTo>
                    <a:pt x="355" y="575"/>
                  </a:lnTo>
                  <a:lnTo>
                    <a:pt x="276" y="640"/>
                  </a:lnTo>
                  <a:lnTo>
                    <a:pt x="211" y="708"/>
                  </a:lnTo>
                  <a:lnTo>
                    <a:pt x="204" y="718"/>
                  </a:lnTo>
                  <a:lnTo>
                    <a:pt x="180" y="676"/>
                  </a:lnTo>
                  <a:lnTo>
                    <a:pt x="65" y="458"/>
                  </a:lnTo>
                  <a:lnTo>
                    <a:pt x="18" y="346"/>
                  </a:lnTo>
                  <a:lnTo>
                    <a:pt x="1" y="281"/>
                  </a:lnTo>
                  <a:lnTo>
                    <a:pt x="0" y="257"/>
                  </a:lnTo>
                  <a:lnTo>
                    <a:pt x="1" y="232"/>
                  </a:lnTo>
                  <a:lnTo>
                    <a:pt x="11" y="185"/>
                  </a:lnTo>
                  <a:lnTo>
                    <a:pt x="40" y="119"/>
                  </a:lnTo>
                  <a:lnTo>
                    <a:pt x="112" y="16"/>
                  </a:lnTo>
                  <a:lnTo>
                    <a:pt x="128" y="0"/>
                  </a:lnTo>
                  <a:lnTo>
                    <a:pt x="138" y="22"/>
                  </a:lnTo>
                  <a:lnTo>
                    <a:pt x="229" y="147"/>
                  </a:lnTo>
                  <a:lnTo>
                    <a:pt x="306" y="218"/>
                  </a:lnTo>
                  <a:lnTo>
                    <a:pt x="373" y="263"/>
                  </a:lnTo>
                  <a:lnTo>
                    <a:pt x="410" y="281"/>
                  </a:lnTo>
                  <a:lnTo>
                    <a:pt x="446" y="301"/>
                  </a:lnTo>
                  <a:lnTo>
                    <a:pt x="502" y="336"/>
                  </a:lnTo>
                  <a:lnTo>
                    <a:pt x="558" y="383"/>
                  </a:lnTo>
                  <a:lnTo>
                    <a:pt x="587" y="432"/>
                  </a:lnTo>
                  <a:lnTo>
                    <a:pt x="590" y="458"/>
                  </a:lnTo>
                  <a:lnTo>
                    <a:pt x="589" y="461"/>
                  </a:lnTo>
                  <a:close/>
                </a:path>
              </a:pathLst>
            </a:custGeom>
            <a:solidFill>
              <a:srgbClr val="EEECE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93" name="Google Shape;693;p42"/>
            <p:cNvSpPr/>
            <p:nvPr/>
          </p:nvSpPr>
          <p:spPr>
            <a:xfrm>
              <a:off x="3438" y="941"/>
              <a:ext cx="188" cy="894"/>
            </a:xfrm>
            <a:custGeom>
              <a:avLst/>
              <a:gdLst/>
              <a:ahLst/>
              <a:cxnLst/>
              <a:rect l="l" t="t" r="r" b="b"/>
              <a:pathLst>
                <a:path w="565" h="2688" extrusionOk="0">
                  <a:moveTo>
                    <a:pt x="565" y="0"/>
                  </a:moveTo>
                  <a:lnTo>
                    <a:pt x="536" y="26"/>
                  </a:lnTo>
                  <a:lnTo>
                    <a:pt x="346" y="158"/>
                  </a:lnTo>
                  <a:lnTo>
                    <a:pt x="218" y="227"/>
                  </a:lnTo>
                  <a:lnTo>
                    <a:pt x="125" y="266"/>
                  </a:lnTo>
                  <a:lnTo>
                    <a:pt x="78" y="280"/>
                  </a:lnTo>
                  <a:lnTo>
                    <a:pt x="206" y="435"/>
                  </a:lnTo>
                  <a:lnTo>
                    <a:pt x="0" y="511"/>
                  </a:lnTo>
                  <a:lnTo>
                    <a:pt x="20" y="675"/>
                  </a:lnTo>
                  <a:lnTo>
                    <a:pt x="118" y="1457"/>
                  </a:lnTo>
                  <a:lnTo>
                    <a:pt x="183" y="1911"/>
                  </a:lnTo>
                  <a:lnTo>
                    <a:pt x="206" y="2022"/>
                  </a:lnTo>
                  <a:lnTo>
                    <a:pt x="215" y="2094"/>
                  </a:lnTo>
                  <a:lnTo>
                    <a:pt x="223" y="2271"/>
                  </a:lnTo>
                  <a:lnTo>
                    <a:pt x="223" y="2458"/>
                  </a:lnTo>
                  <a:lnTo>
                    <a:pt x="215" y="2625"/>
                  </a:lnTo>
                  <a:lnTo>
                    <a:pt x="206" y="2688"/>
                  </a:lnTo>
                  <a:lnTo>
                    <a:pt x="222" y="2647"/>
                  </a:lnTo>
                  <a:lnTo>
                    <a:pt x="300" y="2327"/>
                  </a:lnTo>
                  <a:lnTo>
                    <a:pt x="336" y="2085"/>
                  </a:lnTo>
                  <a:lnTo>
                    <a:pt x="353" y="1895"/>
                  </a:lnTo>
                  <a:lnTo>
                    <a:pt x="359" y="1791"/>
                  </a:lnTo>
                  <a:lnTo>
                    <a:pt x="372" y="1567"/>
                  </a:lnTo>
                  <a:lnTo>
                    <a:pt x="415" y="1031"/>
                  </a:lnTo>
                  <a:lnTo>
                    <a:pt x="472" y="502"/>
                  </a:lnTo>
                  <a:lnTo>
                    <a:pt x="518" y="190"/>
                  </a:lnTo>
                  <a:lnTo>
                    <a:pt x="549" y="44"/>
                  </a:lnTo>
                  <a:lnTo>
                    <a:pt x="565" y="0"/>
                  </a:lnTo>
                  <a:close/>
                </a:path>
              </a:pathLst>
            </a:custGeom>
            <a:solidFill>
              <a:srgbClr val="A5A5A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94" name="Google Shape;694;p42"/>
            <p:cNvSpPr/>
            <p:nvPr/>
          </p:nvSpPr>
          <p:spPr>
            <a:xfrm>
              <a:off x="3888" y="1026"/>
              <a:ext cx="223" cy="706"/>
            </a:xfrm>
            <a:custGeom>
              <a:avLst/>
              <a:gdLst/>
              <a:ahLst/>
              <a:cxnLst/>
              <a:rect l="l" t="t" r="r" b="b"/>
              <a:pathLst>
                <a:path w="672" h="2124" extrusionOk="0">
                  <a:moveTo>
                    <a:pt x="7" y="0"/>
                  </a:moveTo>
                  <a:lnTo>
                    <a:pt x="339" y="230"/>
                  </a:lnTo>
                  <a:lnTo>
                    <a:pt x="262" y="307"/>
                  </a:lnTo>
                  <a:lnTo>
                    <a:pt x="468" y="307"/>
                  </a:lnTo>
                  <a:lnTo>
                    <a:pt x="481" y="403"/>
                  </a:lnTo>
                  <a:lnTo>
                    <a:pt x="538" y="900"/>
                  </a:lnTo>
                  <a:lnTo>
                    <a:pt x="567" y="1236"/>
                  </a:lnTo>
                  <a:lnTo>
                    <a:pt x="570" y="1357"/>
                  </a:lnTo>
                  <a:lnTo>
                    <a:pt x="567" y="1548"/>
                  </a:lnTo>
                  <a:lnTo>
                    <a:pt x="564" y="1748"/>
                  </a:lnTo>
                  <a:lnTo>
                    <a:pt x="578" y="1864"/>
                  </a:lnTo>
                  <a:lnTo>
                    <a:pt x="596" y="1920"/>
                  </a:lnTo>
                  <a:lnTo>
                    <a:pt x="659" y="2098"/>
                  </a:lnTo>
                  <a:lnTo>
                    <a:pt x="672" y="2124"/>
                  </a:lnTo>
                  <a:lnTo>
                    <a:pt x="649" y="2090"/>
                  </a:lnTo>
                  <a:lnTo>
                    <a:pt x="537" y="1871"/>
                  </a:lnTo>
                  <a:lnTo>
                    <a:pt x="482" y="1731"/>
                  </a:lnTo>
                  <a:lnTo>
                    <a:pt x="452" y="1635"/>
                  </a:lnTo>
                  <a:lnTo>
                    <a:pt x="442" y="1587"/>
                  </a:lnTo>
                  <a:lnTo>
                    <a:pt x="413" y="1468"/>
                  </a:lnTo>
                  <a:lnTo>
                    <a:pt x="290" y="1071"/>
                  </a:lnTo>
                  <a:lnTo>
                    <a:pt x="77" y="435"/>
                  </a:lnTo>
                  <a:lnTo>
                    <a:pt x="31" y="307"/>
                  </a:lnTo>
                  <a:lnTo>
                    <a:pt x="26" y="281"/>
                  </a:lnTo>
                  <a:lnTo>
                    <a:pt x="3" y="143"/>
                  </a:lnTo>
                  <a:lnTo>
                    <a:pt x="0" y="42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A5A5A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95" name="Google Shape;695;p42"/>
            <p:cNvSpPr/>
            <p:nvPr/>
          </p:nvSpPr>
          <p:spPr>
            <a:xfrm>
              <a:off x="2602" y="1495"/>
              <a:ext cx="204" cy="204"/>
            </a:xfrm>
            <a:custGeom>
              <a:avLst/>
              <a:gdLst/>
              <a:ahLst/>
              <a:cxnLst/>
              <a:rect l="l" t="t" r="r" b="b"/>
              <a:pathLst>
                <a:path w="615" h="615" extrusionOk="0">
                  <a:moveTo>
                    <a:pt x="308" y="0"/>
                  </a:moveTo>
                  <a:lnTo>
                    <a:pt x="338" y="1"/>
                  </a:lnTo>
                  <a:lnTo>
                    <a:pt x="399" y="14"/>
                  </a:lnTo>
                  <a:lnTo>
                    <a:pt x="454" y="37"/>
                  </a:lnTo>
                  <a:lnTo>
                    <a:pt x="503" y="71"/>
                  </a:lnTo>
                  <a:lnTo>
                    <a:pt x="544" y="112"/>
                  </a:lnTo>
                  <a:lnTo>
                    <a:pt x="577" y="161"/>
                  </a:lnTo>
                  <a:lnTo>
                    <a:pt x="602" y="216"/>
                  </a:lnTo>
                  <a:lnTo>
                    <a:pt x="613" y="277"/>
                  </a:lnTo>
                  <a:lnTo>
                    <a:pt x="615" y="308"/>
                  </a:lnTo>
                  <a:lnTo>
                    <a:pt x="613" y="340"/>
                  </a:lnTo>
                  <a:lnTo>
                    <a:pt x="602" y="399"/>
                  </a:lnTo>
                  <a:lnTo>
                    <a:pt x="577" y="455"/>
                  </a:lnTo>
                  <a:lnTo>
                    <a:pt x="544" y="504"/>
                  </a:lnTo>
                  <a:lnTo>
                    <a:pt x="503" y="546"/>
                  </a:lnTo>
                  <a:lnTo>
                    <a:pt x="454" y="579"/>
                  </a:lnTo>
                  <a:lnTo>
                    <a:pt x="399" y="602"/>
                  </a:lnTo>
                  <a:lnTo>
                    <a:pt x="338" y="614"/>
                  </a:lnTo>
                  <a:lnTo>
                    <a:pt x="308" y="615"/>
                  </a:lnTo>
                  <a:lnTo>
                    <a:pt x="276" y="614"/>
                  </a:lnTo>
                  <a:lnTo>
                    <a:pt x="216" y="602"/>
                  </a:lnTo>
                  <a:lnTo>
                    <a:pt x="161" y="579"/>
                  </a:lnTo>
                  <a:lnTo>
                    <a:pt x="112" y="546"/>
                  </a:lnTo>
                  <a:lnTo>
                    <a:pt x="71" y="504"/>
                  </a:lnTo>
                  <a:lnTo>
                    <a:pt x="37" y="455"/>
                  </a:lnTo>
                  <a:lnTo>
                    <a:pt x="13" y="399"/>
                  </a:lnTo>
                  <a:lnTo>
                    <a:pt x="2" y="340"/>
                  </a:lnTo>
                  <a:lnTo>
                    <a:pt x="0" y="308"/>
                  </a:lnTo>
                  <a:lnTo>
                    <a:pt x="2" y="277"/>
                  </a:lnTo>
                  <a:lnTo>
                    <a:pt x="13" y="216"/>
                  </a:lnTo>
                  <a:lnTo>
                    <a:pt x="37" y="161"/>
                  </a:lnTo>
                  <a:lnTo>
                    <a:pt x="71" y="112"/>
                  </a:lnTo>
                  <a:lnTo>
                    <a:pt x="112" y="71"/>
                  </a:lnTo>
                  <a:lnTo>
                    <a:pt x="161" y="37"/>
                  </a:lnTo>
                  <a:lnTo>
                    <a:pt x="216" y="14"/>
                  </a:lnTo>
                  <a:lnTo>
                    <a:pt x="276" y="1"/>
                  </a:lnTo>
                  <a:lnTo>
                    <a:pt x="308" y="0"/>
                  </a:lnTo>
                  <a:close/>
                </a:path>
              </a:pathLst>
            </a:custGeom>
            <a:solidFill>
              <a:srgbClr val="E0E2D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96" name="Google Shape;696;p42"/>
            <p:cNvSpPr/>
            <p:nvPr/>
          </p:nvSpPr>
          <p:spPr>
            <a:xfrm>
              <a:off x="2628" y="1513"/>
              <a:ext cx="154" cy="171"/>
            </a:xfrm>
            <a:custGeom>
              <a:avLst/>
              <a:gdLst/>
              <a:ahLst/>
              <a:cxnLst/>
              <a:rect l="l" t="t" r="r" b="b"/>
              <a:pathLst>
                <a:path w="461" h="513" extrusionOk="0">
                  <a:moveTo>
                    <a:pt x="230" y="0"/>
                  </a:moveTo>
                  <a:lnTo>
                    <a:pt x="253" y="1"/>
                  </a:lnTo>
                  <a:lnTo>
                    <a:pt x="298" y="11"/>
                  </a:lnTo>
                  <a:lnTo>
                    <a:pt x="340" y="30"/>
                  </a:lnTo>
                  <a:lnTo>
                    <a:pt x="376" y="57"/>
                  </a:lnTo>
                  <a:lnTo>
                    <a:pt x="407" y="93"/>
                  </a:lnTo>
                  <a:lnTo>
                    <a:pt x="432" y="134"/>
                  </a:lnTo>
                  <a:lnTo>
                    <a:pt x="450" y="180"/>
                  </a:lnTo>
                  <a:lnTo>
                    <a:pt x="459" y="230"/>
                  </a:lnTo>
                  <a:lnTo>
                    <a:pt x="461" y="256"/>
                  </a:lnTo>
                  <a:lnTo>
                    <a:pt x="459" y="282"/>
                  </a:lnTo>
                  <a:lnTo>
                    <a:pt x="450" y="333"/>
                  </a:lnTo>
                  <a:lnTo>
                    <a:pt x="432" y="379"/>
                  </a:lnTo>
                  <a:lnTo>
                    <a:pt x="407" y="419"/>
                  </a:lnTo>
                  <a:lnTo>
                    <a:pt x="376" y="454"/>
                  </a:lnTo>
                  <a:lnTo>
                    <a:pt x="340" y="481"/>
                  </a:lnTo>
                  <a:lnTo>
                    <a:pt x="298" y="501"/>
                  </a:lnTo>
                  <a:lnTo>
                    <a:pt x="253" y="511"/>
                  </a:lnTo>
                  <a:lnTo>
                    <a:pt x="230" y="513"/>
                  </a:lnTo>
                  <a:lnTo>
                    <a:pt x="206" y="511"/>
                  </a:lnTo>
                  <a:lnTo>
                    <a:pt x="161" y="501"/>
                  </a:lnTo>
                  <a:lnTo>
                    <a:pt x="119" y="481"/>
                  </a:lnTo>
                  <a:lnTo>
                    <a:pt x="83" y="454"/>
                  </a:lnTo>
                  <a:lnTo>
                    <a:pt x="52" y="419"/>
                  </a:lnTo>
                  <a:lnTo>
                    <a:pt x="27" y="379"/>
                  </a:lnTo>
                  <a:lnTo>
                    <a:pt x="10" y="333"/>
                  </a:lnTo>
                  <a:lnTo>
                    <a:pt x="0" y="282"/>
                  </a:lnTo>
                  <a:lnTo>
                    <a:pt x="0" y="256"/>
                  </a:lnTo>
                  <a:lnTo>
                    <a:pt x="0" y="230"/>
                  </a:lnTo>
                  <a:lnTo>
                    <a:pt x="10" y="180"/>
                  </a:lnTo>
                  <a:lnTo>
                    <a:pt x="27" y="134"/>
                  </a:lnTo>
                  <a:lnTo>
                    <a:pt x="52" y="93"/>
                  </a:lnTo>
                  <a:lnTo>
                    <a:pt x="83" y="57"/>
                  </a:lnTo>
                  <a:lnTo>
                    <a:pt x="119" y="30"/>
                  </a:lnTo>
                  <a:lnTo>
                    <a:pt x="161" y="11"/>
                  </a:lnTo>
                  <a:lnTo>
                    <a:pt x="206" y="1"/>
                  </a:lnTo>
                  <a:lnTo>
                    <a:pt x="230" y="0"/>
                  </a:lnTo>
                  <a:close/>
                </a:path>
              </a:pathLst>
            </a:custGeom>
            <a:solidFill>
              <a:srgbClr val="C0CCD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697" name="Google Shape;697;p42"/>
          <p:cNvGrpSpPr/>
          <p:nvPr/>
        </p:nvGrpSpPr>
        <p:grpSpPr>
          <a:xfrm>
            <a:off x="694574" y="2378977"/>
            <a:ext cx="1654575" cy="2337137"/>
            <a:chOff x="1766" y="469"/>
            <a:chExt cx="2891" cy="4083"/>
          </a:xfrm>
        </p:grpSpPr>
        <p:sp>
          <p:nvSpPr>
            <p:cNvPr id="698" name="Google Shape;698;p42"/>
            <p:cNvSpPr/>
            <p:nvPr/>
          </p:nvSpPr>
          <p:spPr>
            <a:xfrm>
              <a:off x="2099" y="1615"/>
              <a:ext cx="988" cy="2937"/>
            </a:xfrm>
            <a:custGeom>
              <a:avLst/>
              <a:gdLst/>
              <a:ahLst/>
              <a:cxnLst/>
              <a:rect l="l" t="t" r="r" b="b"/>
              <a:pathLst>
                <a:path w="2970" h="8833" extrusionOk="0">
                  <a:moveTo>
                    <a:pt x="384" y="8833"/>
                  </a:moveTo>
                  <a:lnTo>
                    <a:pt x="1193" y="6158"/>
                  </a:lnTo>
                  <a:lnTo>
                    <a:pt x="2420" y="2056"/>
                  </a:lnTo>
                  <a:lnTo>
                    <a:pt x="2920" y="365"/>
                  </a:lnTo>
                  <a:lnTo>
                    <a:pt x="2970" y="180"/>
                  </a:lnTo>
                  <a:lnTo>
                    <a:pt x="2957" y="142"/>
                  </a:lnTo>
                  <a:lnTo>
                    <a:pt x="2918" y="77"/>
                  </a:lnTo>
                  <a:lnTo>
                    <a:pt x="2855" y="10"/>
                  </a:lnTo>
                  <a:lnTo>
                    <a:pt x="2842" y="0"/>
                  </a:lnTo>
                  <a:lnTo>
                    <a:pt x="2662" y="206"/>
                  </a:lnTo>
                  <a:lnTo>
                    <a:pt x="0" y="8833"/>
                  </a:lnTo>
                  <a:lnTo>
                    <a:pt x="384" y="8833"/>
                  </a:lnTo>
                  <a:close/>
                </a:path>
              </a:pathLst>
            </a:custGeom>
            <a:solidFill>
              <a:srgbClr val="9FACB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99" name="Google Shape;699;p42"/>
            <p:cNvSpPr/>
            <p:nvPr/>
          </p:nvSpPr>
          <p:spPr>
            <a:xfrm>
              <a:off x="2577" y="1854"/>
              <a:ext cx="391" cy="111"/>
            </a:xfrm>
            <a:custGeom>
              <a:avLst/>
              <a:gdLst/>
              <a:ahLst/>
              <a:cxnLst/>
              <a:rect l="l" t="t" r="r" b="b"/>
              <a:pathLst>
                <a:path w="1177" h="332" extrusionOk="0">
                  <a:moveTo>
                    <a:pt x="1177" y="128"/>
                  </a:moveTo>
                  <a:lnTo>
                    <a:pt x="1177" y="112"/>
                  </a:lnTo>
                  <a:lnTo>
                    <a:pt x="1167" y="93"/>
                  </a:lnTo>
                  <a:lnTo>
                    <a:pt x="1152" y="76"/>
                  </a:lnTo>
                  <a:lnTo>
                    <a:pt x="1152" y="76"/>
                  </a:lnTo>
                  <a:lnTo>
                    <a:pt x="0" y="0"/>
                  </a:lnTo>
                  <a:lnTo>
                    <a:pt x="0" y="180"/>
                  </a:lnTo>
                  <a:lnTo>
                    <a:pt x="0" y="282"/>
                  </a:lnTo>
                  <a:lnTo>
                    <a:pt x="1126" y="332"/>
                  </a:lnTo>
                  <a:lnTo>
                    <a:pt x="1144" y="262"/>
                  </a:lnTo>
                  <a:lnTo>
                    <a:pt x="1173" y="167"/>
                  </a:lnTo>
                  <a:lnTo>
                    <a:pt x="1177" y="128"/>
                  </a:lnTo>
                  <a:close/>
                </a:path>
              </a:pathLst>
            </a:custGeom>
            <a:solidFill>
              <a:srgbClr val="9FACB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00" name="Google Shape;700;p42"/>
            <p:cNvSpPr/>
            <p:nvPr/>
          </p:nvSpPr>
          <p:spPr>
            <a:xfrm>
              <a:off x="2286" y="2844"/>
              <a:ext cx="394" cy="111"/>
            </a:xfrm>
            <a:custGeom>
              <a:avLst/>
              <a:gdLst/>
              <a:ahLst/>
              <a:cxnLst/>
              <a:rect l="l" t="t" r="r" b="b"/>
              <a:pathLst>
                <a:path w="1177" h="333" extrusionOk="0">
                  <a:moveTo>
                    <a:pt x="1177" y="129"/>
                  </a:moveTo>
                  <a:lnTo>
                    <a:pt x="1177" y="113"/>
                  </a:lnTo>
                  <a:lnTo>
                    <a:pt x="1169" y="94"/>
                  </a:lnTo>
                  <a:lnTo>
                    <a:pt x="1152" y="78"/>
                  </a:lnTo>
                  <a:lnTo>
                    <a:pt x="1152" y="78"/>
                  </a:lnTo>
                  <a:lnTo>
                    <a:pt x="0" y="0"/>
                  </a:lnTo>
                  <a:lnTo>
                    <a:pt x="0" y="180"/>
                  </a:lnTo>
                  <a:lnTo>
                    <a:pt x="0" y="283"/>
                  </a:lnTo>
                  <a:lnTo>
                    <a:pt x="1127" y="333"/>
                  </a:lnTo>
                  <a:lnTo>
                    <a:pt x="1143" y="264"/>
                  </a:lnTo>
                  <a:lnTo>
                    <a:pt x="1162" y="167"/>
                  </a:lnTo>
                  <a:lnTo>
                    <a:pt x="1177" y="129"/>
                  </a:lnTo>
                  <a:close/>
                </a:path>
              </a:pathLst>
            </a:custGeom>
            <a:solidFill>
              <a:srgbClr val="9FACB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01" name="Google Shape;701;p42"/>
            <p:cNvSpPr/>
            <p:nvPr/>
          </p:nvSpPr>
          <p:spPr>
            <a:xfrm>
              <a:off x="1962" y="3988"/>
              <a:ext cx="392" cy="111"/>
            </a:xfrm>
            <a:custGeom>
              <a:avLst/>
              <a:gdLst/>
              <a:ahLst/>
              <a:cxnLst/>
              <a:rect l="l" t="t" r="r" b="b"/>
              <a:pathLst>
                <a:path w="1178" h="333" extrusionOk="0">
                  <a:moveTo>
                    <a:pt x="1178" y="127"/>
                  </a:moveTo>
                  <a:lnTo>
                    <a:pt x="1178" y="111"/>
                  </a:lnTo>
                  <a:lnTo>
                    <a:pt x="1168" y="92"/>
                  </a:lnTo>
                  <a:lnTo>
                    <a:pt x="1152" y="77"/>
                  </a:lnTo>
                  <a:lnTo>
                    <a:pt x="1152" y="77"/>
                  </a:lnTo>
                  <a:lnTo>
                    <a:pt x="0" y="0"/>
                  </a:lnTo>
                  <a:lnTo>
                    <a:pt x="0" y="179"/>
                  </a:lnTo>
                  <a:lnTo>
                    <a:pt x="0" y="281"/>
                  </a:lnTo>
                  <a:lnTo>
                    <a:pt x="1126" y="333"/>
                  </a:lnTo>
                  <a:lnTo>
                    <a:pt x="1144" y="262"/>
                  </a:lnTo>
                  <a:lnTo>
                    <a:pt x="1173" y="166"/>
                  </a:lnTo>
                  <a:lnTo>
                    <a:pt x="1178" y="127"/>
                  </a:lnTo>
                  <a:close/>
                </a:path>
              </a:pathLst>
            </a:custGeom>
            <a:solidFill>
              <a:srgbClr val="9FACB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02" name="Google Shape;702;p42"/>
            <p:cNvSpPr/>
            <p:nvPr/>
          </p:nvSpPr>
          <p:spPr>
            <a:xfrm>
              <a:off x="2209" y="1624"/>
              <a:ext cx="879" cy="2928"/>
            </a:xfrm>
            <a:custGeom>
              <a:avLst/>
              <a:gdLst/>
              <a:ahLst/>
              <a:cxnLst/>
              <a:rect l="l" t="t" r="r" b="b"/>
              <a:pathLst>
                <a:path w="2644" h="8807" extrusionOk="0">
                  <a:moveTo>
                    <a:pt x="2586" y="256"/>
                  </a:moveTo>
                  <a:lnTo>
                    <a:pt x="0" y="8807"/>
                  </a:lnTo>
                  <a:lnTo>
                    <a:pt x="104" y="8807"/>
                  </a:lnTo>
                  <a:lnTo>
                    <a:pt x="2638" y="282"/>
                  </a:lnTo>
                  <a:lnTo>
                    <a:pt x="2641" y="262"/>
                  </a:lnTo>
                  <a:lnTo>
                    <a:pt x="2644" y="221"/>
                  </a:lnTo>
                  <a:lnTo>
                    <a:pt x="2637" y="161"/>
                  </a:lnTo>
                  <a:lnTo>
                    <a:pt x="2602" y="83"/>
                  </a:lnTo>
                  <a:lnTo>
                    <a:pt x="2562" y="36"/>
                  </a:lnTo>
                  <a:lnTo>
                    <a:pt x="2529" y="10"/>
                  </a:lnTo>
                  <a:lnTo>
                    <a:pt x="2510" y="0"/>
                  </a:lnTo>
                  <a:lnTo>
                    <a:pt x="2484" y="0"/>
                  </a:lnTo>
                  <a:lnTo>
                    <a:pt x="2503" y="10"/>
                  </a:lnTo>
                  <a:lnTo>
                    <a:pt x="2534" y="34"/>
                  </a:lnTo>
                  <a:lnTo>
                    <a:pt x="2559" y="61"/>
                  </a:lnTo>
                  <a:lnTo>
                    <a:pt x="2576" y="92"/>
                  </a:lnTo>
                  <a:lnTo>
                    <a:pt x="2593" y="144"/>
                  </a:lnTo>
                  <a:lnTo>
                    <a:pt x="2595" y="217"/>
                  </a:lnTo>
                  <a:lnTo>
                    <a:pt x="2586" y="256"/>
                  </a:lnTo>
                  <a:close/>
                </a:path>
              </a:pathLst>
            </a:custGeom>
            <a:solidFill>
              <a:srgbClr val="E0E2D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03" name="Google Shape;703;p42"/>
            <p:cNvSpPr/>
            <p:nvPr/>
          </p:nvSpPr>
          <p:spPr>
            <a:xfrm>
              <a:off x="3080" y="1589"/>
              <a:ext cx="996" cy="2963"/>
            </a:xfrm>
            <a:custGeom>
              <a:avLst/>
              <a:gdLst/>
              <a:ahLst/>
              <a:cxnLst/>
              <a:rect l="l" t="t" r="r" b="b"/>
              <a:pathLst>
                <a:path w="2995" h="8910" extrusionOk="0">
                  <a:moveTo>
                    <a:pt x="2995" y="8910"/>
                  </a:moveTo>
                  <a:lnTo>
                    <a:pt x="2425" y="7083"/>
                  </a:lnTo>
                  <a:lnTo>
                    <a:pt x="995" y="2473"/>
                  </a:lnTo>
                  <a:lnTo>
                    <a:pt x="459" y="768"/>
                  </a:lnTo>
                  <a:lnTo>
                    <a:pt x="256" y="143"/>
                  </a:lnTo>
                  <a:lnTo>
                    <a:pt x="230" y="77"/>
                  </a:lnTo>
                  <a:lnTo>
                    <a:pt x="200" y="51"/>
                  </a:lnTo>
                  <a:lnTo>
                    <a:pt x="131" y="19"/>
                  </a:lnTo>
                  <a:lnTo>
                    <a:pt x="42" y="0"/>
                  </a:lnTo>
                  <a:lnTo>
                    <a:pt x="26" y="0"/>
                  </a:lnTo>
                  <a:lnTo>
                    <a:pt x="0" y="283"/>
                  </a:lnTo>
                  <a:lnTo>
                    <a:pt x="2584" y="8910"/>
                  </a:lnTo>
                  <a:lnTo>
                    <a:pt x="2995" y="8910"/>
                  </a:lnTo>
                  <a:close/>
                </a:path>
              </a:pathLst>
            </a:custGeom>
            <a:solidFill>
              <a:srgbClr val="9FACB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04" name="Google Shape;704;p42"/>
            <p:cNvSpPr/>
            <p:nvPr/>
          </p:nvSpPr>
          <p:spPr>
            <a:xfrm>
              <a:off x="3473" y="4150"/>
              <a:ext cx="485" cy="170"/>
            </a:xfrm>
            <a:custGeom>
              <a:avLst/>
              <a:gdLst/>
              <a:ahLst/>
              <a:cxnLst/>
              <a:rect l="l" t="t" r="r" b="b"/>
              <a:pathLst>
                <a:path w="1458" h="512" extrusionOk="0">
                  <a:moveTo>
                    <a:pt x="50" y="512"/>
                  </a:moveTo>
                  <a:lnTo>
                    <a:pt x="1458" y="206"/>
                  </a:lnTo>
                  <a:lnTo>
                    <a:pt x="1382" y="0"/>
                  </a:lnTo>
                  <a:lnTo>
                    <a:pt x="0" y="256"/>
                  </a:lnTo>
                  <a:lnTo>
                    <a:pt x="50" y="512"/>
                  </a:lnTo>
                  <a:close/>
                </a:path>
              </a:pathLst>
            </a:custGeom>
            <a:solidFill>
              <a:srgbClr val="9FACB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05" name="Google Shape;705;p42"/>
            <p:cNvSpPr/>
            <p:nvPr/>
          </p:nvSpPr>
          <p:spPr>
            <a:xfrm>
              <a:off x="3310" y="3569"/>
              <a:ext cx="476" cy="120"/>
            </a:xfrm>
            <a:custGeom>
              <a:avLst/>
              <a:gdLst/>
              <a:ahLst/>
              <a:cxnLst/>
              <a:rect l="l" t="t" r="r" b="b"/>
              <a:pathLst>
                <a:path w="1433" h="359" extrusionOk="0">
                  <a:moveTo>
                    <a:pt x="76" y="359"/>
                  </a:moveTo>
                  <a:lnTo>
                    <a:pt x="1433" y="206"/>
                  </a:lnTo>
                  <a:lnTo>
                    <a:pt x="1382" y="0"/>
                  </a:lnTo>
                  <a:lnTo>
                    <a:pt x="0" y="104"/>
                  </a:lnTo>
                  <a:lnTo>
                    <a:pt x="76" y="359"/>
                  </a:lnTo>
                  <a:close/>
                </a:path>
              </a:pathLst>
            </a:custGeom>
            <a:solidFill>
              <a:srgbClr val="9FACB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06" name="Google Shape;706;p42"/>
            <p:cNvSpPr/>
            <p:nvPr/>
          </p:nvSpPr>
          <p:spPr>
            <a:xfrm>
              <a:off x="3148" y="2921"/>
              <a:ext cx="428" cy="119"/>
            </a:xfrm>
            <a:custGeom>
              <a:avLst/>
              <a:gdLst/>
              <a:ahLst/>
              <a:cxnLst/>
              <a:rect l="l" t="t" r="r" b="b"/>
              <a:pathLst>
                <a:path w="1279" h="358" extrusionOk="0">
                  <a:moveTo>
                    <a:pt x="1279" y="230"/>
                  </a:moveTo>
                  <a:lnTo>
                    <a:pt x="51" y="358"/>
                  </a:lnTo>
                  <a:lnTo>
                    <a:pt x="0" y="102"/>
                  </a:lnTo>
                  <a:lnTo>
                    <a:pt x="1228" y="0"/>
                  </a:lnTo>
                  <a:lnTo>
                    <a:pt x="1279" y="230"/>
                  </a:lnTo>
                  <a:close/>
                </a:path>
              </a:pathLst>
            </a:custGeom>
            <a:solidFill>
              <a:srgbClr val="9FACB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07" name="Google Shape;707;p42"/>
            <p:cNvSpPr/>
            <p:nvPr/>
          </p:nvSpPr>
          <p:spPr>
            <a:xfrm>
              <a:off x="3003" y="2366"/>
              <a:ext cx="434" cy="111"/>
            </a:xfrm>
            <a:custGeom>
              <a:avLst/>
              <a:gdLst/>
              <a:ahLst/>
              <a:cxnLst/>
              <a:rect l="l" t="t" r="r" b="b"/>
              <a:pathLst>
                <a:path w="1304" h="333" extrusionOk="0">
                  <a:moveTo>
                    <a:pt x="1304" y="205"/>
                  </a:moveTo>
                  <a:lnTo>
                    <a:pt x="76" y="333"/>
                  </a:lnTo>
                  <a:lnTo>
                    <a:pt x="0" y="77"/>
                  </a:lnTo>
                  <a:lnTo>
                    <a:pt x="1228" y="0"/>
                  </a:lnTo>
                  <a:lnTo>
                    <a:pt x="1304" y="205"/>
                  </a:lnTo>
                  <a:close/>
                </a:path>
              </a:pathLst>
            </a:custGeom>
            <a:solidFill>
              <a:srgbClr val="9FACB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08" name="Google Shape;708;p42"/>
            <p:cNvSpPr/>
            <p:nvPr/>
          </p:nvSpPr>
          <p:spPr>
            <a:xfrm>
              <a:off x="2866" y="1837"/>
              <a:ext cx="375" cy="111"/>
            </a:xfrm>
            <a:custGeom>
              <a:avLst/>
              <a:gdLst/>
              <a:ahLst/>
              <a:cxnLst/>
              <a:rect l="l" t="t" r="r" b="b"/>
              <a:pathLst>
                <a:path w="1128" h="333" extrusionOk="0">
                  <a:moveTo>
                    <a:pt x="1128" y="205"/>
                  </a:moveTo>
                  <a:lnTo>
                    <a:pt x="78" y="333"/>
                  </a:lnTo>
                  <a:lnTo>
                    <a:pt x="0" y="77"/>
                  </a:lnTo>
                  <a:lnTo>
                    <a:pt x="1050" y="0"/>
                  </a:lnTo>
                  <a:lnTo>
                    <a:pt x="1128" y="205"/>
                  </a:lnTo>
                  <a:close/>
                </a:path>
              </a:pathLst>
            </a:custGeom>
            <a:solidFill>
              <a:srgbClr val="9FACB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09" name="Google Shape;709;p42"/>
            <p:cNvSpPr/>
            <p:nvPr/>
          </p:nvSpPr>
          <p:spPr>
            <a:xfrm>
              <a:off x="3089" y="1588"/>
              <a:ext cx="1012" cy="2964"/>
            </a:xfrm>
            <a:custGeom>
              <a:avLst/>
              <a:gdLst/>
              <a:ahLst/>
              <a:cxnLst/>
              <a:rect l="l" t="t" r="r" b="b"/>
              <a:pathLst>
                <a:path w="3045" h="8914" extrusionOk="0">
                  <a:moveTo>
                    <a:pt x="230" y="158"/>
                  </a:moveTo>
                  <a:lnTo>
                    <a:pt x="2917" y="8914"/>
                  </a:lnTo>
                  <a:lnTo>
                    <a:pt x="3045" y="8914"/>
                  </a:lnTo>
                  <a:lnTo>
                    <a:pt x="281" y="158"/>
                  </a:lnTo>
                  <a:lnTo>
                    <a:pt x="275" y="138"/>
                  </a:lnTo>
                  <a:lnTo>
                    <a:pt x="256" y="104"/>
                  </a:lnTo>
                  <a:lnTo>
                    <a:pt x="230" y="72"/>
                  </a:lnTo>
                  <a:lnTo>
                    <a:pt x="200" y="45"/>
                  </a:lnTo>
                  <a:lnTo>
                    <a:pt x="164" y="23"/>
                  </a:lnTo>
                  <a:lnTo>
                    <a:pt x="125" y="7"/>
                  </a:lnTo>
                  <a:lnTo>
                    <a:pt x="85" y="0"/>
                  </a:lnTo>
                  <a:lnTo>
                    <a:pt x="45" y="0"/>
                  </a:lnTo>
                  <a:lnTo>
                    <a:pt x="24" y="4"/>
                  </a:lnTo>
                  <a:lnTo>
                    <a:pt x="0" y="4"/>
                  </a:lnTo>
                  <a:lnTo>
                    <a:pt x="37" y="6"/>
                  </a:lnTo>
                  <a:lnTo>
                    <a:pt x="104" y="24"/>
                  </a:lnTo>
                  <a:lnTo>
                    <a:pt x="161" y="63"/>
                  </a:lnTo>
                  <a:lnTo>
                    <a:pt x="210" y="121"/>
                  </a:lnTo>
                  <a:lnTo>
                    <a:pt x="230" y="158"/>
                  </a:lnTo>
                  <a:close/>
                </a:path>
              </a:pathLst>
            </a:custGeom>
            <a:solidFill>
              <a:srgbClr val="E0E2D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10" name="Google Shape;710;p42"/>
            <p:cNvSpPr/>
            <p:nvPr/>
          </p:nvSpPr>
          <p:spPr>
            <a:xfrm>
              <a:off x="1766" y="1547"/>
              <a:ext cx="936" cy="3005"/>
            </a:xfrm>
            <a:custGeom>
              <a:avLst/>
              <a:gdLst/>
              <a:ahLst/>
              <a:cxnLst/>
              <a:rect l="l" t="t" r="r" b="b"/>
              <a:pathLst>
                <a:path w="2816" h="9038" extrusionOk="0">
                  <a:moveTo>
                    <a:pt x="333" y="9038"/>
                  </a:moveTo>
                  <a:lnTo>
                    <a:pt x="1065" y="6449"/>
                  </a:lnTo>
                  <a:lnTo>
                    <a:pt x="2610" y="929"/>
                  </a:lnTo>
                  <a:lnTo>
                    <a:pt x="2816" y="180"/>
                  </a:lnTo>
                  <a:lnTo>
                    <a:pt x="2803" y="141"/>
                  </a:lnTo>
                  <a:lnTo>
                    <a:pt x="2764" y="76"/>
                  </a:lnTo>
                  <a:lnTo>
                    <a:pt x="2701" y="10"/>
                  </a:lnTo>
                  <a:lnTo>
                    <a:pt x="2688" y="0"/>
                  </a:lnTo>
                  <a:lnTo>
                    <a:pt x="2508" y="205"/>
                  </a:lnTo>
                  <a:lnTo>
                    <a:pt x="0" y="9038"/>
                  </a:lnTo>
                  <a:lnTo>
                    <a:pt x="333" y="9038"/>
                  </a:lnTo>
                  <a:close/>
                </a:path>
              </a:pathLst>
            </a:custGeom>
            <a:solidFill>
              <a:srgbClr val="9FACB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11" name="Google Shape;711;p42"/>
            <p:cNvSpPr/>
            <p:nvPr/>
          </p:nvSpPr>
          <p:spPr>
            <a:xfrm>
              <a:off x="1868" y="1555"/>
              <a:ext cx="845" cy="2996"/>
            </a:xfrm>
            <a:custGeom>
              <a:avLst/>
              <a:gdLst/>
              <a:ahLst/>
              <a:cxnLst/>
              <a:rect l="l" t="t" r="r" b="b"/>
              <a:pathLst>
                <a:path w="2541" h="9012" extrusionOk="0">
                  <a:moveTo>
                    <a:pt x="2483" y="256"/>
                  </a:moveTo>
                  <a:lnTo>
                    <a:pt x="0" y="9012"/>
                  </a:lnTo>
                  <a:lnTo>
                    <a:pt x="52" y="9012"/>
                  </a:lnTo>
                  <a:lnTo>
                    <a:pt x="2534" y="281"/>
                  </a:lnTo>
                  <a:lnTo>
                    <a:pt x="2538" y="262"/>
                  </a:lnTo>
                  <a:lnTo>
                    <a:pt x="2541" y="222"/>
                  </a:lnTo>
                  <a:lnTo>
                    <a:pt x="2534" y="161"/>
                  </a:lnTo>
                  <a:lnTo>
                    <a:pt x="2499" y="84"/>
                  </a:lnTo>
                  <a:lnTo>
                    <a:pt x="2459" y="36"/>
                  </a:lnTo>
                  <a:lnTo>
                    <a:pt x="2426" y="10"/>
                  </a:lnTo>
                  <a:lnTo>
                    <a:pt x="2406" y="0"/>
                  </a:lnTo>
                  <a:lnTo>
                    <a:pt x="2381" y="0"/>
                  </a:lnTo>
                  <a:lnTo>
                    <a:pt x="2408" y="20"/>
                  </a:lnTo>
                  <a:lnTo>
                    <a:pt x="2454" y="76"/>
                  </a:lnTo>
                  <a:lnTo>
                    <a:pt x="2483" y="143"/>
                  </a:lnTo>
                  <a:lnTo>
                    <a:pt x="2490" y="218"/>
                  </a:lnTo>
                  <a:lnTo>
                    <a:pt x="2483" y="256"/>
                  </a:lnTo>
                  <a:close/>
                </a:path>
              </a:pathLst>
            </a:custGeom>
            <a:solidFill>
              <a:srgbClr val="E0E2D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12" name="Google Shape;712;p42"/>
            <p:cNvSpPr/>
            <p:nvPr/>
          </p:nvSpPr>
          <p:spPr>
            <a:xfrm>
              <a:off x="2696" y="1521"/>
              <a:ext cx="825" cy="3030"/>
            </a:xfrm>
            <a:custGeom>
              <a:avLst/>
              <a:gdLst/>
              <a:ahLst/>
              <a:cxnLst/>
              <a:rect l="l" t="t" r="r" b="b"/>
              <a:pathLst>
                <a:path w="2482" h="9114" extrusionOk="0">
                  <a:moveTo>
                    <a:pt x="2482" y="9114"/>
                  </a:moveTo>
                  <a:lnTo>
                    <a:pt x="2045" y="7303"/>
                  </a:lnTo>
                  <a:lnTo>
                    <a:pt x="887" y="2568"/>
                  </a:lnTo>
                  <a:lnTo>
                    <a:pt x="448" y="801"/>
                  </a:lnTo>
                  <a:lnTo>
                    <a:pt x="280" y="150"/>
                  </a:lnTo>
                  <a:lnTo>
                    <a:pt x="257" y="76"/>
                  </a:lnTo>
                  <a:lnTo>
                    <a:pt x="245" y="63"/>
                  </a:lnTo>
                  <a:lnTo>
                    <a:pt x="218" y="40"/>
                  </a:lnTo>
                  <a:lnTo>
                    <a:pt x="169" y="17"/>
                  </a:lnTo>
                  <a:lnTo>
                    <a:pt x="71" y="0"/>
                  </a:lnTo>
                  <a:lnTo>
                    <a:pt x="51" y="0"/>
                  </a:lnTo>
                  <a:lnTo>
                    <a:pt x="0" y="281"/>
                  </a:lnTo>
                  <a:lnTo>
                    <a:pt x="2099" y="9114"/>
                  </a:lnTo>
                  <a:lnTo>
                    <a:pt x="2482" y="9114"/>
                  </a:lnTo>
                  <a:close/>
                </a:path>
              </a:pathLst>
            </a:custGeom>
            <a:solidFill>
              <a:srgbClr val="C0CCD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13" name="Google Shape;713;p42"/>
            <p:cNvSpPr/>
            <p:nvPr/>
          </p:nvSpPr>
          <p:spPr>
            <a:xfrm>
              <a:off x="2705" y="1521"/>
              <a:ext cx="843" cy="3030"/>
            </a:xfrm>
            <a:custGeom>
              <a:avLst/>
              <a:gdLst/>
              <a:ahLst/>
              <a:cxnLst/>
              <a:rect l="l" t="t" r="r" b="b"/>
              <a:pathLst>
                <a:path w="2534" h="9114" extrusionOk="0">
                  <a:moveTo>
                    <a:pt x="255" y="178"/>
                  </a:moveTo>
                  <a:lnTo>
                    <a:pt x="2406" y="9114"/>
                  </a:lnTo>
                  <a:lnTo>
                    <a:pt x="2534" y="9114"/>
                  </a:lnTo>
                  <a:lnTo>
                    <a:pt x="281" y="178"/>
                  </a:lnTo>
                  <a:lnTo>
                    <a:pt x="275" y="160"/>
                  </a:lnTo>
                  <a:lnTo>
                    <a:pt x="259" y="124"/>
                  </a:lnTo>
                  <a:lnTo>
                    <a:pt x="236" y="92"/>
                  </a:lnTo>
                  <a:lnTo>
                    <a:pt x="207" y="63"/>
                  </a:lnTo>
                  <a:lnTo>
                    <a:pt x="156" y="29"/>
                  </a:lnTo>
                  <a:lnTo>
                    <a:pt x="94" y="7"/>
                  </a:lnTo>
                  <a:lnTo>
                    <a:pt x="49" y="0"/>
                  </a:lnTo>
                  <a:lnTo>
                    <a:pt x="25" y="0"/>
                  </a:lnTo>
                  <a:lnTo>
                    <a:pt x="0" y="0"/>
                  </a:lnTo>
                  <a:lnTo>
                    <a:pt x="23" y="0"/>
                  </a:lnTo>
                  <a:lnTo>
                    <a:pt x="69" y="7"/>
                  </a:lnTo>
                  <a:lnTo>
                    <a:pt x="131" y="29"/>
                  </a:lnTo>
                  <a:lnTo>
                    <a:pt x="182" y="63"/>
                  </a:lnTo>
                  <a:lnTo>
                    <a:pt x="210" y="92"/>
                  </a:lnTo>
                  <a:lnTo>
                    <a:pt x="233" y="124"/>
                  </a:lnTo>
                  <a:lnTo>
                    <a:pt x="251" y="160"/>
                  </a:lnTo>
                  <a:lnTo>
                    <a:pt x="255" y="178"/>
                  </a:lnTo>
                  <a:close/>
                </a:path>
              </a:pathLst>
            </a:custGeom>
            <a:solidFill>
              <a:srgbClr val="E0E2D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14" name="Google Shape;714;p42"/>
            <p:cNvSpPr/>
            <p:nvPr/>
          </p:nvSpPr>
          <p:spPr>
            <a:xfrm>
              <a:off x="2820" y="1956"/>
              <a:ext cx="250" cy="320"/>
            </a:xfrm>
            <a:custGeom>
              <a:avLst/>
              <a:gdLst/>
              <a:ahLst/>
              <a:cxnLst/>
              <a:rect l="l" t="t" r="r" b="b"/>
              <a:pathLst>
                <a:path w="753" h="963" extrusionOk="0">
                  <a:moveTo>
                    <a:pt x="651" y="640"/>
                  </a:moveTo>
                  <a:lnTo>
                    <a:pt x="645" y="666"/>
                  </a:lnTo>
                  <a:lnTo>
                    <a:pt x="595" y="760"/>
                  </a:lnTo>
                  <a:lnTo>
                    <a:pt x="494" y="915"/>
                  </a:lnTo>
                  <a:lnTo>
                    <a:pt x="471" y="947"/>
                  </a:lnTo>
                  <a:lnTo>
                    <a:pt x="446" y="819"/>
                  </a:lnTo>
                  <a:lnTo>
                    <a:pt x="421" y="835"/>
                  </a:lnTo>
                  <a:lnTo>
                    <a:pt x="300" y="907"/>
                  </a:lnTo>
                  <a:lnTo>
                    <a:pt x="231" y="943"/>
                  </a:lnTo>
                  <a:lnTo>
                    <a:pt x="216" y="947"/>
                  </a:lnTo>
                  <a:lnTo>
                    <a:pt x="195" y="956"/>
                  </a:lnTo>
                  <a:lnTo>
                    <a:pt x="144" y="963"/>
                  </a:lnTo>
                  <a:lnTo>
                    <a:pt x="97" y="954"/>
                  </a:lnTo>
                  <a:lnTo>
                    <a:pt x="72" y="931"/>
                  </a:lnTo>
                  <a:lnTo>
                    <a:pt x="64" y="910"/>
                  </a:lnTo>
                  <a:lnTo>
                    <a:pt x="62" y="897"/>
                  </a:lnTo>
                  <a:lnTo>
                    <a:pt x="64" y="878"/>
                  </a:lnTo>
                  <a:lnTo>
                    <a:pt x="71" y="856"/>
                  </a:lnTo>
                  <a:lnTo>
                    <a:pt x="94" y="845"/>
                  </a:lnTo>
                  <a:lnTo>
                    <a:pt x="114" y="845"/>
                  </a:lnTo>
                  <a:lnTo>
                    <a:pt x="97" y="845"/>
                  </a:lnTo>
                  <a:lnTo>
                    <a:pt x="78" y="826"/>
                  </a:lnTo>
                  <a:lnTo>
                    <a:pt x="62" y="795"/>
                  </a:lnTo>
                  <a:lnTo>
                    <a:pt x="53" y="774"/>
                  </a:lnTo>
                  <a:lnTo>
                    <a:pt x="51" y="738"/>
                  </a:lnTo>
                  <a:lnTo>
                    <a:pt x="59" y="698"/>
                  </a:lnTo>
                  <a:lnTo>
                    <a:pt x="62" y="691"/>
                  </a:lnTo>
                  <a:lnTo>
                    <a:pt x="59" y="691"/>
                  </a:lnTo>
                  <a:lnTo>
                    <a:pt x="39" y="679"/>
                  </a:lnTo>
                  <a:lnTo>
                    <a:pt x="20" y="658"/>
                  </a:lnTo>
                  <a:lnTo>
                    <a:pt x="10" y="640"/>
                  </a:lnTo>
                  <a:lnTo>
                    <a:pt x="3" y="630"/>
                  </a:lnTo>
                  <a:lnTo>
                    <a:pt x="0" y="612"/>
                  </a:lnTo>
                  <a:lnTo>
                    <a:pt x="17" y="583"/>
                  </a:lnTo>
                  <a:lnTo>
                    <a:pt x="36" y="564"/>
                  </a:lnTo>
                  <a:lnTo>
                    <a:pt x="33" y="564"/>
                  </a:lnTo>
                  <a:lnTo>
                    <a:pt x="19" y="557"/>
                  </a:lnTo>
                  <a:lnTo>
                    <a:pt x="12" y="547"/>
                  </a:lnTo>
                  <a:lnTo>
                    <a:pt x="10" y="538"/>
                  </a:lnTo>
                  <a:lnTo>
                    <a:pt x="7" y="528"/>
                  </a:lnTo>
                  <a:lnTo>
                    <a:pt x="6" y="505"/>
                  </a:lnTo>
                  <a:lnTo>
                    <a:pt x="16" y="466"/>
                  </a:lnTo>
                  <a:lnTo>
                    <a:pt x="52" y="397"/>
                  </a:lnTo>
                  <a:lnTo>
                    <a:pt x="62" y="384"/>
                  </a:lnTo>
                  <a:lnTo>
                    <a:pt x="72" y="358"/>
                  </a:lnTo>
                  <a:lnTo>
                    <a:pt x="92" y="322"/>
                  </a:lnTo>
                  <a:lnTo>
                    <a:pt x="130" y="279"/>
                  </a:lnTo>
                  <a:lnTo>
                    <a:pt x="164" y="230"/>
                  </a:lnTo>
                  <a:lnTo>
                    <a:pt x="254" y="90"/>
                  </a:lnTo>
                  <a:lnTo>
                    <a:pt x="292" y="25"/>
                  </a:lnTo>
                  <a:lnTo>
                    <a:pt x="753" y="0"/>
                  </a:lnTo>
                  <a:lnTo>
                    <a:pt x="747" y="28"/>
                  </a:lnTo>
                  <a:lnTo>
                    <a:pt x="709" y="221"/>
                  </a:lnTo>
                  <a:lnTo>
                    <a:pt x="701" y="282"/>
                  </a:lnTo>
                  <a:lnTo>
                    <a:pt x="684" y="324"/>
                  </a:lnTo>
                  <a:lnTo>
                    <a:pt x="662" y="427"/>
                  </a:lnTo>
                  <a:lnTo>
                    <a:pt x="651" y="583"/>
                  </a:lnTo>
                  <a:lnTo>
                    <a:pt x="651" y="640"/>
                  </a:lnTo>
                  <a:close/>
                </a:path>
              </a:pathLst>
            </a:custGeom>
            <a:solidFill>
              <a:srgbClr val="EABB9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15" name="Google Shape;715;p42"/>
            <p:cNvSpPr/>
            <p:nvPr/>
          </p:nvSpPr>
          <p:spPr>
            <a:xfrm>
              <a:off x="3583" y="3305"/>
              <a:ext cx="77" cy="162"/>
            </a:xfrm>
            <a:custGeom>
              <a:avLst/>
              <a:gdLst/>
              <a:ahLst/>
              <a:cxnLst/>
              <a:rect l="l" t="t" r="r" b="b"/>
              <a:pathLst>
                <a:path w="231" h="487" extrusionOk="0">
                  <a:moveTo>
                    <a:pt x="103" y="0"/>
                  </a:moveTo>
                  <a:lnTo>
                    <a:pt x="118" y="16"/>
                  </a:lnTo>
                  <a:lnTo>
                    <a:pt x="190" y="112"/>
                  </a:lnTo>
                  <a:lnTo>
                    <a:pt x="219" y="171"/>
                  </a:lnTo>
                  <a:lnTo>
                    <a:pt x="229" y="212"/>
                  </a:lnTo>
                  <a:lnTo>
                    <a:pt x="231" y="230"/>
                  </a:lnTo>
                  <a:lnTo>
                    <a:pt x="226" y="271"/>
                  </a:lnTo>
                  <a:lnTo>
                    <a:pt x="198" y="357"/>
                  </a:lnTo>
                  <a:lnTo>
                    <a:pt x="140" y="468"/>
                  </a:lnTo>
                  <a:lnTo>
                    <a:pt x="129" y="487"/>
                  </a:lnTo>
                  <a:lnTo>
                    <a:pt x="0" y="461"/>
                  </a:lnTo>
                  <a:lnTo>
                    <a:pt x="103" y="0"/>
                  </a:lnTo>
                  <a:close/>
                </a:path>
              </a:pathLst>
            </a:custGeom>
            <a:solidFill>
              <a:srgbClr val="37556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16" name="Google Shape;716;p42"/>
            <p:cNvSpPr/>
            <p:nvPr/>
          </p:nvSpPr>
          <p:spPr>
            <a:xfrm>
              <a:off x="3404" y="3483"/>
              <a:ext cx="222" cy="140"/>
            </a:xfrm>
            <a:custGeom>
              <a:avLst/>
              <a:gdLst/>
              <a:ahLst/>
              <a:cxnLst/>
              <a:rect l="l" t="t" r="r" b="b"/>
              <a:pathLst>
                <a:path w="667" h="422" extrusionOk="0">
                  <a:moveTo>
                    <a:pt x="0" y="285"/>
                  </a:moveTo>
                  <a:lnTo>
                    <a:pt x="0" y="306"/>
                  </a:lnTo>
                  <a:lnTo>
                    <a:pt x="13" y="327"/>
                  </a:lnTo>
                  <a:lnTo>
                    <a:pt x="34" y="336"/>
                  </a:lnTo>
                  <a:lnTo>
                    <a:pt x="52" y="337"/>
                  </a:lnTo>
                  <a:lnTo>
                    <a:pt x="99" y="334"/>
                  </a:lnTo>
                  <a:lnTo>
                    <a:pt x="206" y="331"/>
                  </a:lnTo>
                  <a:lnTo>
                    <a:pt x="261" y="342"/>
                  </a:lnTo>
                  <a:lnTo>
                    <a:pt x="292" y="353"/>
                  </a:lnTo>
                  <a:lnTo>
                    <a:pt x="308" y="363"/>
                  </a:lnTo>
                  <a:lnTo>
                    <a:pt x="379" y="398"/>
                  </a:lnTo>
                  <a:lnTo>
                    <a:pt x="458" y="422"/>
                  </a:lnTo>
                  <a:lnTo>
                    <a:pt x="510" y="422"/>
                  </a:lnTo>
                  <a:lnTo>
                    <a:pt x="538" y="414"/>
                  </a:lnTo>
                  <a:lnTo>
                    <a:pt x="567" y="395"/>
                  </a:lnTo>
                  <a:lnTo>
                    <a:pt x="625" y="357"/>
                  </a:lnTo>
                  <a:lnTo>
                    <a:pt x="655" y="320"/>
                  </a:lnTo>
                  <a:lnTo>
                    <a:pt x="667" y="287"/>
                  </a:lnTo>
                  <a:lnTo>
                    <a:pt x="667" y="244"/>
                  </a:lnTo>
                  <a:lnTo>
                    <a:pt x="654" y="190"/>
                  </a:lnTo>
                  <a:lnTo>
                    <a:pt x="641" y="157"/>
                  </a:lnTo>
                  <a:lnTo>
                    <a:pt x="596" y="49"/>
                  </a:lnTo>
                  <a:lnTo>
                    <a:pt x="586" y="0"/>
                  </a:lnTo>
                  <a:lnTo>
                    <a:pt x="589" y="5"/>
                  </a:lnTo>
                  <a:lnTo>
                    <a:pt x="0" y="285"/>
                  </a:lnTo>
                  <a:lnTo>
                    <a:pt x="13" y="272"/>
                  </a:lnTo>
                  <a:lnTo>
                    <a:pt x="4" y="282"/>
                  </a:lnTo>
                  <a:lnTo>
                    <a:pt x="0" y="285"/>
                  </a:lnTo>
                  <a:close/>
                </a:path>
              </a:pathLst>
            </a:custGeom>
            <a:solidFill>
              <a:srgbClr val="37556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17" name="Google Shape;717;p42"/>
            <p:cNvSpPr/>
            <p:nvPr/>
          </p:nvSpPr>
          <p:spPr>
            <a:xfrm>
              <a:off x="3397" y="3228"/>
              <a:ext cx="239" cy="354"/>
            </a:xfrm>
            <a:custGeom>
              <a:avLst/>
              <a:gdLst/>
              <a:ahLst/>
              <a:cxnLst/>
              <a:rect l="l" t="t" r="r" b="b"/>
              <a:pathLst>
                <a:path w="719" h="1065" extrusionOk="0">
                  <a:moveTo>
                    <a:pt x="483" y="0"/>
                  </a:moveTo>
                  <a:lnTo>
                    <a:pt x="496" y="62"/>
                  </a:lnTo>
                  <a:lnTo>
                    <a:pt x="547" y="365"/>
                  </a:lnTo>
                  <a:lnTo>
                    <a:pt x="563" y="512"/>
                  </a:lnTo>
                  <a:lnTo>
                    <a:pt x="563" y="588"/>
                  </a:lnTo>
                  <a:lnTo>
                    <a:pt x="560" y="615"/>
                  </a:lnTo>
                  <a:lnTo>
                    <a:pt x="556" y="627"/>
                  </a:lnTo>
                  <a:lnTo>
                    <a:pt x="543" y="649"/>
                  </a:lnTo>
                  <a:lnTo>
                    <a:pt x="509" y="677"/>
                  </a:lnTo>
                  <a:lnTo>
                    <a:pt x="442" y="708"/>
                  </a:lnTo>
                  <a:lnTo>
                    <a:pt x="362" y="731"/>
                  </a:lnTo>
                  <a:lnTo>
                    <a:pt x="153" y="765"/>
                  </a:lnTo>
                  <a:lnTo>
                    <a:pt x="100" y="770"/>
                  </a:lnTo>
                  <a:lnTo>
                    <a:pt x="94" y="772"/>
                  </a:lnTo>
                  <a:lnTo>
                    <a:pt x="55" y="808"/>
                  </a:lnTo>
                  <a:lnTo>
                    <a:pt x="22" y="857"/>
                  </a:lnTo>
                  <a:lnTo>
                    <a:pt x="6" y="898"/>
                  </a:lnTo>
                  <a:lnTo>
                    <a:pt x="0" y="944"/>
                  </a:lnTo>
                  <a:lnTo>
                    <a:pt x="10" y="997"/>
                  </a:lnTo>
                  <a:lnTo>
                    <a:pt x="22" y="1024"/>
                  </a:lnTo>
                  <a:lnTo>
                    <a:pt x="55" y="1022"/>
                  </a:lnTo>
                  <a:lnTo>
                    <a:pt x="228" y="1013"/>
                  </a:lnTo>
                  <a:lnTo>
                    <a:pt x="354" y="1017"/>
                  </a:lnTo>
                  <a:lnTo>
                    <a:pt x="406" y="1024"/>
                  </a:lnTo>
                  <a:lnTo>
                    <a:pt x="498" y="1047"/>
                  </a:lnTo>
                  <a:lnTo>
                    <a:pt x="589" y="1065"/>
                  </a:lnTo>
                  <a:lnTo>
                    <a:pt x="618" y="1065"/>
                  </a:lnTo>
                  <a:lnTo>
                    <a:pt x="641" y="1056"/>
                  </a:lnTo>
                  <a:lnTo>
                    <a:pt x="657" y="1039"/>
                  </a:lnTo>
                  <a:lnTo>
                    <a:pt x="663" y="1024"/>
                  </a:lnTo>
                  <a:lnTo>
                    <a:pt x="667" y="1006"/>
                  </a:lnTo>
                  <a:lnTo>
                    <a:pt x="667" y="963"/>
                  </a:lnTo>
                  <a:lnTo>
                    <a:pt x="660" y="895"/>
                  </a:lnTo>
                  <a:lnTo>
                    <a:pt x="640" y="804"/>
                  </a:lnTo>
                  <a:lnTo>
                    <a:pt x="631" y="742"/>
                  </a:lnTo>
                  <a:lnTo>
                    <a:pt x="632" y="708"/>
                  </a:lnTo>
                  <a:lnTo>
                    <a:pt x="637" y="692"/>
                  </a:lnTo>
                  <a:lnTo>
                    <a:pt x="663" y="618"/>
                  </a:lnTo>
                  <a:lnTo>
                    <a:pt x="707" y="454"/>
                  </a:lnTo>
                  <a:lnTo>
                    <a:pt x="719" y="375"/>
                  </a:lnTo>
                  <a:lnTo>
                    <a:pt x="717" y="329"/>
                  </a:lnTo>
                  <a:lnTo>
                    <a:pt x="713" y="309"/>
                  </a:lnTo>
                  <a:lnTo>
                    <a:pt x="704" y="267"/>
                  </a:lnTo>
                  <a:lnTo>
                    <a:pt x="684" y="172"/>
                  </a:lnTo>
                  <a:lnTo>
                    <a:pt x="654" y="103"/>
                  </a:lnTo>
                  <a:lnTo>
                    <a:pt x="622" y="62"/>
                  </a:lnTo>
                  <a:lnTo>
                    <a:pt x="579" y="29"/>
                  </a:lnTo>
                  <a:lnTo>
                    <a:pt x="520" y="6"/>
                  </a:lnTo>
                  <a:lnTo>
                    <a:pt x="483" y="0"/>
                  </a:lnTo>
                  <a:close/>
                </a:path>
              </a:pathLst>
            </a:custGeom>
            <a:solidFill>
              <a:srgbClr val="31455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18" name="Google Shape;718;p42"/>
            <p:cNvSpPr/>
            <p:nvPr/>
          </p:nvSpPr>
          <p:spPr>
            <a:xfrm>
              <a:off x="3592" y="4133"/>
              <a:ext cx="256" cy="102"/>
            </a:xfrm>
            <a:custGeom>
              <a:avLst/>
              <a:gdLst/>
              <a:ahLst/>
              <a:cxnLst/>
              <a:rect l="l" t="t" r="r" b="b"/>
              <a:pathLst>
                <a:path w="769" h="307" extrusionOk="0">
                  <a:moveTo>
                    <a:pt x="0" y="153"/>
                  </a:moveTo>
                  <a:lnTo>
                    <a:pt x="0" y="179"/>
                  </a:lnTo>
                  <a:lnTo>
                    <a:pt x="1" y="189"/>
                  </a:lnTo>
                  <a:lnTo>
                    <a:pt x="10" y="206"/>
                  </a:lnTo>
                  <a:lnTo>
                    <a:pt x="24" y="220"/>
                  </a:lnTo>
                  <a:lnTo>
                    <a:pt x="42" y="229"/>
                  </a:lnTo>
                  <a:lnTo>
                    <a:pt x="52" y="231"/>
                  </a:lnTo>
                  <a:lnTo>
                    <a:pt x="91" y="228"/>
                  </a:lnTo>
                  <a:lnTo>
                    <a:pt x="154" y="219"/>
                  </a:lnTo>
                  <a:lnTo>
                    <a:pt x="203" y="222"/>
                  </a:lnTo>
                  <a:lnTo>
                    <a:pt x="230" y="231"/>
                  </a:lnTo>
                  <a:lnTo>
                    <a:pt x="343" y="252"/>
                  </a:lnTo>
                  <a:lnTo>
                    <a:pt x="489" y="290"/>
                  </a:lnTo>
                  <a:lnTo>
                    <a:pt x="576" y="305"/>
                  </a:lnTo>
                  <a:lnTo>
                    <a:pt x="615" y="307"/>
                  </a:lnTo>
                  <a:lnTo>
                    <a:pt x="652" y="305"/>
                  </a:lnTo>
                  <a:lnTo>
                    <a:pt x="697" y="291"/>
                  </a:lnTo>
                  <a:lnTo>
                    <a:pt x="720" y="275"/>
                  </a:lnTo>
                  <a:lnTo>
                    <a:pt x="740" y="254"/>
                  </a:lnTo>
                  <a:lnTo>
                    <a:pt x="754" y="226"/>
                  </a:lnTo>
                  <a:lnTo>
                    <a:pt x="767" y="173"/>
                  </a:lnTo>
                  <a:lnTo>
                    <a:pt x="769" y="128"/>
                  </a:lnTo>
                  <a:lnTo>
                    <a:pt x="769" y="0"/>
                  </a:lnTo>
                  <a:lnTo>
                    <a:pt x="0" y="153"/>
                  </a:lnTo>
                  <a:close/>
                </a:path>
              </a:pathLst>
            </a:custGeom>
            <a:solidFill>
              <a:srgbClr val="37556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19" name="Google Shape;719;p42"/>
            <p:cNvSpPr/>
            <p:nvPr/>
          </p:nvSpPr>
          <p:spPr>
            <a:xfrm>
              <a:off x="3592" y="3979"/>
              <a:ext cx="256" cy="237"/>
            </a:xfrm>
            <a:custGeom>
              <a:avLst/>
              <a:gdLst/>
              <a:ahLst/>
              <a:cxnLst/>
              <a:rect l="l" t="t" r="r" b="b"/>
              <a:pathLst>
                <a:path w="769" h="707" extrusionOk="0">
                  <a:moveTo>
                    <a:pt x="769" y="383"/>
                  </a:moveTo>
                  <a:lnTo>
                    <a:pt x="769" y="406"/>
                  </a:lnTo>
                  <a:lnTo>
                    <a:pt x="763" y="525"/>
                  </a:lnTo>
                  <a:lnTo>
                    <a:pt x="751" y="608"/>
                  </a:lnTo>
                  <a:lnTo>
                    <a:pt x="743" y="640"/>
                  </a:lnTo>
                  <a:lnTo>
                    <a:pt x="737" y="654"/>
                  </a:lnTo>
                  <a:lnTo>
                    <a:pt x="721" y="676"/>
                  </a:lnTo>
                  <a:lnTo>
                    <a:pt x="687" y="697"/>
                  </a:lnTo>
                  <a:lnTo>
                    <a:pt x="625" y="707"/>
                  </a:lnTo>
                  <a:lnTo>
                    <a:pt x="551" y="700"/>
                  </a:lnTo>
                  <a:lnTo>
                    <a:pt x="512" y="692"/>
                  </a:lnTo>
                  <a:lnTo>
                    <a:pt x="416" y="663"/>
                  </a:lnTo>
                  <a:lnTo>
                    <a:pt x="203" y="608"/>
                  </a:lnTo>
                  <a:lnTo>
                    <a:pt x="96" y="599"/>
                  </a:lnTo>
                  <a:lnTo>
                    <a:pt x="30" y="607"/>
                  </a:lnTo>
                  <a:lnTo>
                    <a:pt x="0" y="614"/>
                  </a:lnTo>
                  <a:lnTo>
                    <a:pt x="4" y="602"/>
                  </a:lnTo>
                  <a:lnTo>
                    <a:pt x="36" y="532"/>
                  </a:lnTo>
                  <a:lnTo>
                    <a:pt x="76" y="481"/>
                  </a:lnTo>
                  <a:lnTo>
                    <a:pt x="104" y="461"/>
                  </a:lnTo>
                  <a:lnTo>
                    <a:pt x="116" y="448"/>
                  </a:lnTo>
                  <a:lnTo>
                    <a:pt x="141" y="401"/>
                  </a:lnTo>
                  <a:lnTo>
                    <a:pt x="170" y="294"/>
                  </a:lnTo>
                  <a:lnTo>
                    <a:pt x="201" y="51"/>
                  </a:lnTo>
                  <a:lnTo>
                    <a:pt x="206" y="0"/>
                  </a:lnTo>
                  <a:lnTo>
                    <a:pt x="769" y="383"/>
                  </a:lnTo>
                  <a:close/>
                </a:path>
              </a:pathLst>
            </a:custGeom>
            <a:solidFill>
              <a:srgbClr val="31455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20" name="Google Shape;720;p42"/>
            <p:cNvSpPr/>
            <p:nvPr/>
          </p:nvSpPr>
          <p:spPr>
            <a:xfrm>
              <a:off x="2884" y="1023"/>
              <a:ext cx="460" cy="1007"/>
            </a:xfrm>
            <a:custGeom>
              <a:avLst/>
              <a:gdLst/>
              <a:ahLst/>
              <a:cxnLst/>
              <a:rect l="l" t="t" r="r" b="b"/>
              <a:pathLst>
                <a:path w="1382" h="3029" extrusionOk="0">
                  <a:moveTo>
                    <a:pt x="1382" y="137"/>
                  </a:moveTo>
                  <a:lnTo>
                    <a:pt x="1126" y="9"/>
                  </a:lnTo>
                  <a:lnTo>
                    <a:pt x="1125" y="8"/>
                  </a:lnTo>
                  <a:lnTo>
                    <a:pt x="1109" y="0"/>
                  </a:lnTo>
                  <a:lnTo>
                    <a:pt x="1086" y="15"/>
                  </a:lnTo>
                  <a:lnTo>
                    <a:pt x="1060" y="77"/>
                  </a:lnTo>
                  <a:lnTo>
                    <a:pt x="1050" y="137"/>
                  </a:lnTo>
                  <a:lnTo>
                    <a:pt x="1034" y="245"/>
                  </a:lnTo>
                  <a:lnTo>
                    <a:pt x="1001" y="372"/>
                  </a:lnTo>
                  <a:lnTo>
                    <a:pt x="969" y="424"/>
                  </a:lnTo>
                  <a:lnTo>
                    <a:pt x="940" y="455"/>
                  </a:lnTo>
                  <a:lnTo>
                    <a:pt x="922" y="470"/>
                  </a:lnTo>
                  <a:lnTo>
                    <a:pt x="884" y="499"/>
                  </a:lnTo>
                  <a:lnTo>
                    <a:pt x="825" y="556"/>
                  </a:lnTo>
                  <a:lnTo>
                    <a:pt x="776" y="620"/>
                  </a:lnTo>
                  <a:lnTo>
                    <a:pt x="736" y="687"/>
                  </a:lnTo>
                  <a:lnTo>
                    <a:pt x="717" y="725"/>
                  </a:lnTo>
                  <a:lnTo>
                    <a:pt x="673" y="815"/>
                  </a:lnTo>
                  <a:lnTo>
                    <a:pt x="557" y="1036"/>
                  </a:lnTo>
                  <a:lnTo>
                    <a:pt x="511" y="1109"/>
                  </a:lnTo>
                  <a:lnTo>
                    <a:pt x="474" y="1164"/>
                  </a:lnTo>
                  <a:lnTo>
                    <a:pt x="422" y="1236"/>
                  </a:lnTo>
                  <a:lnTo>
                    <a:pt x="395" y="1286"/>
                  </a:lnTo>
                  <a:lnTo>
                    <a:pt x="385" y="1314"/>
                  </a:lnTo>
                  <a:lnTo>
                    <a:pt x="356" y="1379"/>
                  </a:lnTo>
                  <a:lnTo>
                    <a:pt x="290" y="1494"/>
                  </a:lnTo>
                  <a:lnTo>
                    <a:pt x="259" y="1566"/>
                  </a:lnTo>
                  <a:lnTo>
                    <a:pt x="256" y="1596"/>
                  </a:lnTo>
                  <a:lnTo>
                    <a:pt x="244" y="1646"/>
                  </a:lnTo>
                  <a:lnTo>
                    <a:pt x="231" y="1711"/>
                  </a:lnTo>
                  <a:lnTo>
                    <a:pt x="205" y="1765"/>
                  </a:lnTo>
                  <a:lnTo>
                    <a:pt x="179" y="1801"/>
                  </a:lnTo>
                  <a:lnTo>
                    <a:pt x="151" y="1839"/>
                  </a:lnTo>
                  <a:lnTo>
                    <a:pt x="104" y="1932"/>
                  </a:lnTo>
                  <a:lnTo>
                    <a:pt x="65" y="2047"/>
                  </a:lnTo>
                  <a:lnTo>
                    <a:pt x="36" y="2195"/>
                  </a:lnTo>
                  <a:lnTo>
                    <a:pt x="26" y="2287"/>
                  </a:lnTo>
                  <a:lnTo>
                    <a:pt x="10" y="2489"/>
                  </a:lnTo>
                  <a:lnTo>
                    <a:pt x="0" y="2835"/>
                  </a:lnTo>
                  <a:lnTo>
                    <a:pt x="0" y="2876"/>
                  </a:lnTo>
                  <a:lnTo>
                    <a:pt x="13" y="2873"/>
                  </a:lnTo>
                  <a:lnTo>
                    <a:pt x="131" y="2863"/>
                  </a:lnTo>
                  <a:lnTo>
                    <a:pt x="256" y="2871"/>
                  </a:lnTo>
                  <a:lnTo>
                    <a:pt x="340" y="2891"/>
                  </a:lnTo>
                  <a:lnTo>
                    <a:pt x="396" y="2918"/>
                  </a:lnTo>
                  <a:lnTo>
                    <a:pt x="429" y="2943"/>
                  </a:lnTo>
                  <a:lnTo>
                    <a:pt x="457" y="2973"/>
                  </a:lnTo>
                  <a:lnTo>
                    <a:pt x="478" y="3009"/>
                  </a:lnTo>
                  <a:lnTo>
                    <a:pt x="487" y="3029"/>
                  </a:lnTo>
                  <a:lnTo>
                    <a:pt x="500" y="2981"/>
                  </a:lnTo>
                  <a:lnTo>
                    <a:pt x="595" y="2646"/>
                  </a:lnTo>
                  <a:lnTo>
                    <a:pt x="639" y="2518"/>
                  </a:lnTo>
                  <a:lnTo>
                    <a:pt x="768" y="2211"/>
                  </a:lnTo>
                  <a:lnTo>
                    <a:pt x="870" y="1955"/>
                  </a:lnTo>
                  <a:lnTo>
                    <a:pt x="893" y="1910"/>
                  </a:lnTo>
                  <a:lnTo>
                    <a:pt x="1025" y="1720"/>
                  </a:lnTo>
                  <a:lnTo>
                    <a:pt x="1277" y="1384"/>
                  </a:lnTo>
                  <a:lnTo>
                    <a:pt x="1331" y="1314"/>
                  </a:lnTo>
                  <a:lnTo>
                    <a:pt x="1382" y="137"/>
                  </a:lnTo>
                  <a:close/>
                </a:path>
              </a:pathLst>
            </a:custGeom>
            <a:solidFill>
              <a:srgbClr val="006F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21" name="Google Shape;721;p42"/>
            <p:cNvSpPr/>
            <p:nvPr/>
          </p:nvSpPr>
          <p:spPr>
            <a:xfrm>
              <a:off x="3814" y="1649"/>
              <a:ext cx="706" cy="792"/>
            </a:xfrm>
            <a:custGeom>
              <a:avLst/>
              <a:gdLst/>
              <a:ahLst/>
              <a:cxnLst/>
              <a:rect l="l" t="t" r="r" b="b"/>
              <a:pathLst>
                <a:path w="2124" h="2382" extrusionOk="0">
                  <a:moveTo>
                    <a:pt x="666" y="2382"/>
                  </a:moveTo>
                  <a:lnTo>
                    <a:pt x="692" y="2366"/>
                  </a:lnTo>
                  <a:lnTo>
                    <a:pt x="879" y="2275"/>
                  </a:lnTo>
                  <a:lnTo>
                    <a:pt x="1066" y="2208"/>
                  </a:lnTo>
                  <a:lnTo>
                    <a:pt x="1177" y="2177"/>
                  </a:lnTo>
                  <a:lnTo>
                    <a:pt x="1234" y="2164"/>
                  </a:lnTo>
                  <a:lnTo>
                    <a:pt x="1342" y="2157"/>
                  </a:lnTo>
                  <a:lnTo>
                    <a:pt x="1445" y="2167"/>
                  </a:lnTo>
                  <a:lnTo>
                    <a:pt x="1538" y="2190"/>
                  </a:lnTo>
                  <a:lnTo>
                    <a:pt x="1671" y="2239"/>
                  </a:lnTo>
                  <a:lnTo>
                    <a:pt x="1825" y="2307"/>
                  </a:lnTo>
                  <a:lnTo>
                    <a:pt x="1894" y="2330"/>
                  </a:lnTo>
                  <a:lnTo>
                    <a:pt x="2012" y="2362"/>
                  </a:lnTo>
                  <a:lnTo>
                    <a:pt x="2118" y="2382"/>
                  </a:lnTo>
                  <a:lnTo>
                    <a:pt x="2124" y="2382"/>
                  </a:lnTo>
                  <a:lnTo>
                    <a:pt x="1715" y="1280"/>
                  </a:lnTo>
                  <a:lnTo>
                    <a:pt x="998" y="0"/>
                  </a:lnTo>
                  <a:lnTo>
                    <a:pt x="0" y="589"/>
                  </a:lnTo>
                  <a:lnTo>
                    <a:pt x="666" y="2382"/>
                  </a:lnTo>
                  <a:close/>
                </a:path>
              </a:pathLst>
            </a:custGeom>
            <a:solidFill>
              <a:srgbClr val="00394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22" name="Google Shape;722;p42"/>
            <p:cNvSpPr/>
            <p:nvPr/>
          </p:nvSpPr>
          <p:spPr>
            <a:xfrm>
              <a:off x="3164" y="1914"/>
              <a:ext cx="935" cy="2222"/>
            </a:xfrm>
            <a:custGeom>
              <a:avLst/>
              <a:gdLst/>
              <a:ahLst/>
              <a:cxnLst/>
              <a:rect l="l" t="t" r="r" b="b"/>
              <a:pathLst>
                <a:path w="2812" h="6682" extrusionOk="0">
                  <a:moveTo>
                    <a:pt x="2690" y="102"/>
                  </a:moveTo>
                  <a:lnTo>
                    <a:pt x="2696" y="124"/>
                  </a:lnTo>
                  <a:lnTo>
                    <a:pt x="2743" y="367"/>
                  </a:lnTo>
                  <a:lnTo>
                    <a:pt x="2784" y="685"/>
                  </a:lnTo>
                  <a:lnTo>
                    <a:pt x="2804" y="942"/>
                  </a:lnTo>
                  <a:lnTo>
                    <a:pt x="2812" y="1231"/>
                  </a:lnTo>
                  <a:lnTo>
                    <a:pt x="2805" y="1548"/>
                  </a:lnTo>
                  <a:lnTo>
                    <a:pt x="2792" y="1715"/>
                  </a:lnTo>
                  <a:lnTo>
                    <a:pt x="2726" y="2506"/>
                  </a:lnTo>
                  <a:lnTo>
                    <a:pt x="2614" y="3908"/>
                  </a:lnTo>
                  <a:lnTo>
                    <a:pt x="2568" y="4598"/>
                  </a:lnTo>
                  <a:lnTo>
                    <a:pt x="2562" y="4761"/>
                  </a:lnTo>
                  <a:lnTo>
                    <a:pt x="2550" y="4889"/>
                  </a:lnTo>
                  <a:lnTo>
                    <a:pt x="2509" y="5230"/>
                  </a:lnTo>
                  <a:lnTo>
                    <a:pt x="2455" y="5595"/>
                  </a:lnTo>
                  <a:lnTo>
                    <a:pt x="2403" y="5897"/>
                  </a:lnTo>
                  <a:lnTo>
                    <a:pt x="2383" y="5991"/>
                  </a:lnTo>
                  <a:lnTo>
                    <a:pt x="2372" y="6031"/>
                  </a:lnTo>
                  <a:lnTo>
                    <a:pt x="2336" y="6129"/>
                  </a:lnTo>
                  <a:lnTo>
                    <a:pt x="2264" y="6299"/>
                  </a:lnTo>
                  <a:lnTo>
                    <a:pt x="2108" y="6620"/>
                  </a:lnTo>
                  <a:lnTo>
                    <a:pt x="2077" y="6682"/>
                  </a:lnTo>
                  <a:lnTo>
                    <a:pt x="2064" y="6662"/>
                  </a:lnTo>
                  <a:lnTo>
                    <a:pt x="1979" y="6586"/>
                  </a:lnTo>
                  <a:lnTo>
                    <a:pt x="1931" y="6555"/>
                  </a:lnTo>
                  <a:lnTo>
                    <a:pt x="1874" y="6528"/>
                  </a:lnTo>
                  <a:lnTo>
                    <a:pt x="1806" y="6508"/>
                  </a:lnTo>
                  <a:lnTo>
                    <a:pt x="1768" y="6502"/>
                  </a:lnTo>
                  <a:lnTo>
                    <a:pt x="1685" y="6495"/>
                  </a:lnTo>
                  <a:lnTo>
                    <a:pt x="1553" y="6499"/>
                  </a:lnTo>
                  <a:lnTo>
                    <a:pt x="1426" y="6521"/>
                  </a:lnTo>
                  <a:lnTo>
                    <a:pt x="1410" y="6528"/>
                  </a:lnTo>
                  <a:lnTo>
                    <a:pt x="1407" y="6499"/>
                  </a:lnTo>
                  <a:lnTo>
                    <a:pt x="1411" y="6309"/>
                  </a:lnTo>
                  <a:lnTo>
                    <a:pt x="1429" y="6181"/>
                  </a:lnTo>
                  <a:lnTo>
                    <a:pt x="1447" y="6089"/>
                  </a:lnTo>
                  <a:lnTo>
                    <a:pt x="1462" y="6041"/>
                  </a:lnTo>
                  <a:lnTo>
                    <a:pt x="1489" y="5939"/>
                  </a:lnTo>
                  <a:lnTo>
                    <a:pt x="1538" y="5687"/>
                  </a:lnTo>
                  <a:lnTo>
                    <a:pt x="1576" y="5409"/>
                  </a:lnTo>
                  <a:lnTo>
                    <a:pt x="1604" y="5137"/>
                  </a:lnTo>
                  <a:lnTo>
                    <a:pt x="1616" y="5017"/>
                  </a:lnTo>
                  <a:lnTo>
                    <a:pt x="1625" y="4883"/>
                  </a:lnTo>
                  <a:lnTo>
                    <a:pt x="1642" y="4473"/>
                  </a:lnTo>
                  <a:lnTo>
                    <a:pt x="1652" y="3983"/>
                  </a:lnTo>
                  <a:lnTo>
                    <a:pt x="1649" y="3515"/>
                  </a:lnTo>
                  <a:lnTo>
                    <a:pt x="1640" y="3328"/>
                  </a:lnTo>
                  <a:lnTo>
                    <a:pt x="1619" y="2956"/>
                  </a:lnTo>
                  <a:lnTo>
                    <a:pt x="1576" y="2412"/>
                  </a:lnTo>
                  <a:lnTo>
                    <a:pt x="1548" y="2172"/>
                  </a:lnTo>
                  <a:lnTo>
                    <a:pt x="1538" y="2124"/>
                  </a:lnTo>
                  <a:lnTo>
                    <a:pt x="1501" y="2022"/>
                  </a:lnTo>
                  <a:lnTo>
                    <a:pt x="1488" y="1996"/>
                  </a:lnTo>
                  <a:lnTo>
                    <a:pt x="1452" y="2069"/>
                  </a:lnTo>
                  <a:lnTo>
                    <a:pt x="1240" y="2461"/>
                  </a:lnTo>
                  <a:lnTo>
                    <a:pt x="1108" y="2668"/>
                  </a:lnTo>
                  <a:lnTo>
                    <a:pt x="1018" y="2791"/>
                  </a:lnTo>
                  <a:lnTo>
                    <a:pt x="975" y="2841"/>
                  </a:lnTo>
                  <a:lnTo>
                    <a:pt x="978" y="2857"/>
                  </a:lnTo>
                  <a:lnTo>
                    <a:pt x="998" y="2982"/>
                  </a:lnTo>
                  <a:lnTo>
                    <a:pt x="1001" y="3046"/>
                  </a:lnTo>
                  <a:lnTo>
                    <a:pt x="998" y="3119"/>
                  </a:lnTo>
                  <a:lnTo>
                    <a:pt x="978" y="3216"/>
                  </a:lnTo>
                  <a:lnTo>
                    <a:pt x="975" y="3226"/>
                  </a:lnTo>
                  <a:lnTo>
                    <a:pt x="982" y="3234"/>
                  </a:lnTo>
                  <a:lnTo>
                    <a:pt x="1017" y="3302"/>
                  </a:lnTo>
                  <a:lnTo>
                    <a:pt x="1041" y="3367"/>
                  </a:lnTo>
                  <a:lnTo>
                    <a:pt x="1051" y="3404"/>
                  </a:lnTo>
                  <a:lnTo>
                    <a:pt x="1049" y="3475"/>
                  </a:lnTo>
                  <a:lnTo>
                    <a:pt x="1047" y="3556"/>
                  </a:lnTo>
                  <a:lnTo>
                    <a:pt x="1062" y="3607"/>
                  </a:lnTo>
                  <a:lnTo>
                    <a:pt x="1077" y="3635"/>
                  </a:lnTo>
                  <a:lnTo>
                    <a:pt x="1109" y="3689"/>
                  </a:lnTo>
                  <a:lnTo>
                    <a:pt x="1203" y="3867"/>
                  </a:lnTo>
                  <a:lnTo>
                    <a:pt x="1247" y="3985"/>
                  </a:lnTo>
                  <a:lnTo>
                    <a:pt x="1272" y="4074"/>
                  </a:lnTo>
                  <a:lnTo>
                    <a:pt x="1282" y="4122"/>
                  </a:lnTo>
                  <a:lnTo>
                    <a:pt x="1299" y="4215"/>
                  </a:lnTo>
                  <a:lnTo>
                    <a:pt x="1314" y="4381"/>
                  </a:lnTo>
                  <a:lnTo>
                    <a:pt x="1311" y="4556"/>
                  </a:lnTo>
                  <a:lnTo>
                    <a:pt x="1308" y="4582"/>
                  </a:lnTo>
                  <a:lnTo>
                    <a:pt x="1305" y="4595"/>
                  </a:lnTo>
                  <a:lnTo>
                    <a:pt x="1254" y="4659"/>
                  </a:lnTo>
                  <a:lnTo>
                    <a:pt x="1203" y="4689"/>
                  </a:lnTo>
                  <a:lnTo>
                    <a:pt x="1157" y="4705"/>
                  </a:lnTo>
                  <a:lnTo>
                    <a:pt x="1129" y="4711"/>
                  </a:lnTo>
                  <a:lnTo>
                    <a:pt x="1014" y="4726"/>
                  </a:lnTo>
                  <a:lnTo>
                    <a:pt x="841" y="4735"/>
                  </a:lnTo>
                  <a:lnTo>
                    <a:pt x="821" y="4735"/>
                  </a:lnTo>
                  <a:lnTo>
                    <a:pt x="805" y="4695"/>
                  </a:lnTo>
                  <a:lnTo>
                    <a:pt x="722" y="4459"/>
                  </a:lnTo>
                  <a:lnTo>
                    <a:pt x="664" y="4278"/>
                  </a:lnTo>
                  <a:lnTo>
                    <a:pt x="643" y="4198"/>
                  </a:lnTo>
                  <a:lnTo>
                    <a:pt x="633" y="4160"/>
                  </a:lnTo>
                  <a:lnTo>
                    <a:pt x="604" y="4088"/>
                  </a:lnTo>
                  <a:lnTo>
                    <a:pt x="550" y="3986"/>
                  </a:lnTo>
                  <a:lnTo>
                    <a:pt x="418" y="3802"/>
                  </a:lnTo>
                  <a:lnTo>
                    <a:pt x="336" y="3687"/>
                  </a:lnTo>
                  <a:lnTo>
                    <a:pt x="293" y="3632"/>
                  </a:lnTo>
                  <a:lnTo>
                    <a:pt x="178" y="3479"/>
                  </a:lnTo>
                  <a:lnTo>
                    <a:pt x="94" y="3337"/>
                  </a:lnTo>
                  <a:lnTo>
                    <a:pt x="48" y="3234"/>
                  </a:lnTo>
                  <a:lnTo>
                    <a:pt x="15" y="3129"/>
                  </a:lnTo>
                  <a:lnTo>
                    <a:pt x="0" y="3023"/>
                  </a:lnTo>
                  <a:lnTo>
                    <a:pt x="3" y="2969"/>
                  </a:lnTo>
                  <a:lnTo>
                    <a:pt x="13" y="2866"/>
                  </a:lnTo>
                  <a:lnTo>
                    <a:pt x="41" y="2673"/>
                  </a:lnTo>
                  <a:lnTo>
                    <a:pt x="74" y="2500"/>
                  </a:lnTo>
                  <a:lnTo>
                    <a:pt x="111" y="2347"/>
                  </a:lnTo>
                  <a:lnTo>
                    <a:pt x="130" y="2278"/>
                  </a:lnTo>
                  <a:lnTo>
                    <a:pt x="144" y="2242"/>
                  </a:lnTo>
                  <a:lnTo>
                    <a:pt x="169" y="2154"/>
                  </a:lnTo>
                  <a:lnTo>
                    <a:pt x="201" y="1997"/>
                  </a:lnTo>
                  <a:lnTo>
                    <a:pt x="234" y="1771"/>
                  </a:lnTo>
                  <a:lnTo>
                    <a:pt x="265" y="1577"/>
                  </a:lnTo>
                  <a:lnTo>
                    <a:pt x="284" y="1509"/>
                  </a:lnTo>
                  <a:lnTo>
                    <a:pt x="360" y="1270"/>
                  </a:lnTo>
                  <a:lnTo>
                    <a:pt x="648" y="435"/>
                  </a:lnTo>
                  <a:lnTo>
                    <a:pt x="694" y="307"/>
                  </a:lnTo>
                  <a:lnTo>
                    <a:pt x="643" y="0"/>
                  </a:lnTo>
                  <a:lnTo>
                    <a:pt x="2690" y="102"/>
                  </a:lnTo>
                  <a:lnTo>
                    <a:pt x="2690" y="102"/>
                  </a:lnTo>
                  <a:close/>
                </a:path>
              </a:pathLst>
            </a:custGeom>
            <a:solidFill>
              <a:srgbClr val="006F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23" name="Google Shape;723;p42"/>
            <p:cNvSpPr/>
            <p:nvPr/>
          </p:nvSpPr>
          <p:spPr>
            <a:xfrm>
              <a:off x="3618" y="513"/>
              <a:ext cx="417" cy="665"/>
            </a:xfrm>
            <a:custGeom>
              <a:avLst/>
              <a:gdLst/>
              <a:ahLst/>
              <a:cxnLst/>
              <a:rect l="l" t="t" r="r" b="b"/>
              <a:pathLst>
                <a:path w="1254" h="2001" extrusionOk="0">
                  <a:moveTo>
                    <a:pt x="1254" y="746"/>
                  </a:moveTo>
                  <a:lnTo>
                    <a:pt x="1252" y="735"/>
                  </a:lnTo>
                  <a:lnTo>
                    <a:pt x="1239" y="708"/>
                  </a:lnTo>
                  <a:lnTo>
                    <a:pt x="1206" y="659"/>
                  </a:lnTo>
                  <a:lnTo>
                    <a:pt x="1120" y="561"/>
                  </a:lnTo>
                  <a:lnTo>
                    <a:pt x="1100" y="541"/>
                  </a:lnTo>
                  <a:lnTo>
                    <a:pt x="1151" y="490"/>
                  </a:lnTo>
                  <a:lnTo>
                    <a:pt x="1144" y="451"/>
                  </a:lnTo>
                  <a:lnTo>
                    <a:pt x="1121" y="369"/>
                  </a:lnTo>
                  <a:lnTo>
                    <a:pt x="1068" y="245"/>
                  </a:lnTo>
                  <a:lnTo>
                    <a:pt x="947" y="38"/>
                  </a:lnTo>
                  <a:lnTo>
                    <a:pt x="921" y="3"/>
                  </a:lnTo>
                  <a:lnTo>
                    <a:pt x="835" y="0"/>
                  </a:lnTo>
                  <a:lnTo>
                    <a:pt x="681" y="18"/>
                  </a:lnTo>
                  <a:lnTo>
                    <a:pt x="548" y="57"/>
                  </a:lnTo>
                  <a:lnTo>
                    <a:pt x="437" y="116"/>
                  </a:lnTo>
                  <a:lnTo>
                    <a:pt x="344" y="191"/>
                  </a:lnTo>
                  <a:lnTo>
                    <a:pt x="269" y="278"/>
                  </a:lnTo>
                  <a:lnTo>
                    <a:pt x="208" y="376"/>
                  </a:lnTo>
                  <a:lnTo>
                    <a:pt x="162" y="480"/>
                  </a:lnTo>
                  <a:lnTo>
                    <a:pt x="126" y="588"/>
                  </a:lnTo>
                  <a:lnTo>
                    <a:pt x="102" y="698"/>
                  </a:lnTo>
                  <a:lnTo>
                    <a:pt x="80" y="853"/>
                  </a:lnTo>
                  <a:lnTo>
                    <a:pt x="73" y="1111"/>
                  </a:lnTo>
                  <a:lnTo>
                    <a:pt x="76" y="1181"/>
                  </a:lnTo>
                  <a:lnTo>
                    <a:pt x="73" y="1226"/>
                  </a:lnTo>
                  <a:lnTo>
                    <a:pt x="51" y="1363"/>
                  </a:lnTo>
                  <a:lnTo>
                    <a:pt x="8" y="1575"/>
                  </a:lnTo>
                  <a:lnTo>
                    <a:pt x="0" y="1616"/>
                  </a:lnTo>
                  <a:lnTo>
                    <a:pt x="767" y="2001"/>
                  </a:lnTo>
                  <a:lnTo>
                    <a:pt x="767" y="1795"/>
                  </a:lnTo>
                  <a:lnTo>
                    <a:pt x="767" y="1745"/>
                  </a:lnTo>
                  <a:lnTo>
                    <a:pt x="767" y="1668"/>
                  </a:lnTo>
                  <a:lnTo>
                    <a:pt x="773" y="1570"/>
                  </a:lnTo>
                  <a:lnTo>
                    <a:pt x="784" y="1526"/>
                  </a:lnTo>
                  <a:lnTo>
                    <a:pt x="793" y="1514"/>
                  </a:lnTo>
                  <a:lnTo>
                    <a:pt x="812" y="1487"/>
                  </a:lnTo>
                  <a:lnTo>
                    <a:pt x="852" y="1446"/>
                  </a:lnTo>
                  <a:lnTo>
                    <a:pt x="895" y="1418"/>
                  </a:lnTo>
                  <a:lnTo>
                    <a:pt x="944" y="1396"/>
                  </a:lnTo>
                  <a:lnTo>
                    <a:pt x="971" y="1386"/>
                  </a:lnTo>
                  <a:lnTo>
                    <a:pt x="1042" y="1367"/>
                  </a:lnTo>
                  <a:lnTo>
                    <a:pt x="1144" y="1330"/>
                  </a:lnTo>
                  <a:lnTo>
                    <a:pt x="1176" y="1308"/>
                  </a:lnTo>
                  <a:lnTo>
                    <a:pt x="1197" y="1282"/>
                  </a:lnTo>
                  <a:lnTo>
                    <a:pt x="1206" y="1251"/>
                  </a:lnTo>
                  <a:lnTo>
                    <a:pt x="1202" y="1232"/>
                  </a:lnTo>
                  <a:lnTo>
                    <a:pt x="1199" y="1184"/>
                  </a:lnTo>
                  <a:lnTo>
                    <a:pt x="1190" y="1147"/>
                  </a:lnTo>
                  <a:lnTo>
                    <a:pt x="1195" y="1122"/>
                  </a:lnTo>
                  <a:lnTo>
                    <a:pt x="1202" y="1104"/>
                  </a:lnTo>
                  <a:lnTo>
                    <a:pt x="1209" y="1078"/>
                  </a:lnTo>
                  <a:lnTo>
                    <a:pt x="1206" y="1046"/>
                  </a:lnTo>
                  <a:lnTo>
                    <a:pt x="1183" y="1027"/>
                  </a:lnTo>
                  <a:lnTo>
                    <a:pt x="1177" y="1027"/>
                  </a:lnTo>
                  <a:lnTo>
                    <a:pt x="1183" y="1027"/>
                  </a:lnTo>
                  <a:lnTo>
                    <a:pt x="1206" y="1016"/>
                  </a:lnTo>
                  <a:lnTo>
                    <a:pt x="1209" y="994"/>
                  </a:lnTo>
                  <a:lnTo>
                    <a:pt x="1202" y="977"/>
                  </a:lnTo>
                  <a:lnTo>
                    <a:pt x="1193" y="957"/>
                  </a:lnTo>
                  <a:lnTo>
                    <a:pt x="1183" y="914"/>
                  </a:lnTo>
                  <a:lnTo>
                    <a:pt x="1177" y="857"/>
                  </a:lnTo>
                  <a:lnTo>
                    <a:pt x="1177" y="849"/>
                  </a:lnTo>
                  <a:lnTo>
                    <a:pt x="1186" y="844"/>
                  </a:lnTo>
                  <a:lnTo>
                    <a:pt x="1229" y="813"/>
                  </a:lnTo>
                  <a:lnTo>
                    <a:pt x="1251" y="772"/>
                  </a:lnTo>
                  <a:lnTo>
                    <a:pt x="1254" y="746"/>
                  </a:lnTo>
                  <a:close/>
                </a:path>
              </a:pathLst>
            </a:custGeom>
            <a:solidFill>
              <a:srgbClr val="EABB9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24" name="Google Shape;724;p42"/>
            <p:cNvSpPr/>
            <p:nvPr/>
          </p:nvSpPr>
          <p:spPr>
            <a:xfrm>
              <a:off x="3438" y="1018"/>
              <a:ext cx="758" cy="998"/>
            </a:xfrm>
            <a:custGeom>
              <a:avLst/>
              <a:gdLst/>
              <a:ahLst/>
              <a:cxnLst/>
              <a:rect l="l" t="t" r="r" b="b"/>
              <a:pathLst>
                <a:path w="2279" h="3003" extrusionOk="0">
                  <a:moveTo>
                    <a:pt x="769" y="26"/>
                  </a:moveTo>
                  <a:lnTo>
                    <a:pt x="1050" y="128"/>
                  </a:lnTo>
                  <a:lnTo>
                    <a:pt x="1536" y="128"/>
                  </a:lnTo>
                  <a:lnTo>
                    <a:pt x="1623" y="419"/>
                  </a:lnTo>
                  <a:lnTo>
                    <a:pt x="2023" y="1760"/>
                  </a:lnTo>
                  <a:lnTo>
                    <a:pt x="2239" y="2468"/>
                  </a:lnTo>
                  <a:lnTo>
                    <a:pt x="2279" y="2585"/>
                  </a:lnTo>
                  <a:lnTo>
                    <a:pt x="2246" y="2499"/>
                  </a:lnTo>
                  <a:lnTo>
                    <a:pt x="2096" y="2059"/>
                  </a:lnTo>
                  <a:lnTo>
                    <a:pt x="2032" y="1892"/>
                  </a:lnTo>
                  <a:lnTo>
                    <a:pt x="2010" y="1849"/>
                  </a:lnTo>
                  <a:lnTo>
                    <a:pt x="2000" y="1841"/>
                  </a:lnTo>
                  <a:lnTo>
                    <a:pt x="1997" y="1843"/>
                  </a:lnTo>
                  <a:lnTo>
                    <a:pt x="1990" y="1878"/>
                  </a:lnTo>
                  <a:lnTo>
                    <a:pt x="1986" y="2002"/>
                  </a:lnTo>
                  <a:lnTo>
                    <a:pt x="1997" y="2265"/>
                  </a:lnTo>
                  <a:lnTo>
                    <a:pt x="2010" y="2566"/>
                  </a:lnTo>
                  <a:lnTo>
                    <a:pt x="2009" y="2749"/>
                  </a:lnTo>
                  <a:lnTo>
                    <a:pt x="1996" y="2862"/>
                  </a:lnTo>
                  <a:lnTo>
                    <a:pt x="1983" y="2922"/>
                  </a:lnTo>
                  <a:lnTo>
                    <a:pt x="1963" y="2965"/>
                  </a:lnTo>
                  <a:lnTo>
                    <a:pt x="1937" y="2991"/>
                  </a:lnTo>
                  <a:lnTo>
                    <a:pt x="1921" y="2996"/>
                  </a:lnTo>
                  <a:lnTo>
                    <a:pt x="1800" y="3000"/>
                  </a:lnTo>
                  <a:lnTo>
                    <a:pt x="1561" y="3003"/>
                  </a:lnTo>
                  <a:lnTo>
                    <a:pt x="1201" y="2994"/>
                  </a:lnTo>
                  <a:lnTo>
                    <a:pt x="720" y="2961"/>
                  </a:lnTo>
                  <a:lnTo>
                    <a:pt x="241" y="2905"/>
                  </a:lnTo>
                  <a:lnTo>
                    <a:pt x="0" y="2867"/>
                  </a:lnTo>
                  <a:lnTo>
                    <a:pt x="359" y="0"/>
                  </a:lnTo>
                  <a:lnTo>
                    <a:pt x="769" y="26"/>
                  </a:lnTo>
                  <a:close/>
                </a:path>
              </a:pathLst>
            </a:custGeom>
            <a:solidFill>
              <a:srgbClr val="C0CCD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25" name="Google Shape;725;p42"/>
            <p:cNvSpPr/>
            <p:nvPr/>
          </p:nvSpPr>
          <p:spPr>
            <a:xfrm>
              <a:off x="3201" y="971"/>
              <a:ext cx="373" cy="1588"/>
            </a:xfrm>
            <a:custGeom>
              <a:avLst/>
              <a:gdLst/>
              <a:ahLst/>
              <a:cxnLst/>
              <a:rect l="l" t="t" r="r" b="b"/>
              <a:pathLst>
                <a:path w="1121" h="4775" extrusionOk="0">
                  <a:moveTo>
                    <a:pt x="1019" y="1550"/>
                  </a:moveTo>
                  <a:lnTo>
                    <a:pt x="1009" y="1645"/>
                  </a:lnTo>
                  <a:lnTo>
                    <a:pt x="954" y="2143"/>
                  </a:lnTo>
                  <a:lnTo>
                    <a:pt x="911" y="2478"/>
                  </a:lnTo>
                  <a:lnTo>
                    <a:pt x="891" y="2599"/>
                  </a:lnTo>
                  <a:lnTo>
                    <a:pt x="877" y="2660"/>
                  </a:lnTo>
                  <a:lnTo>
                    <a:pt x="816" y="2853"/>
                  </a:lnTo>
                  <a:lnTo>
                    <a:pt x="671" y="3247"/>
                  </a:lnTo>
                  <a:lnTo>
                    <a:pt x="430" y="3842"/>
                  </a:lnTo>
                  <a:lnTo>
                    <a:pt x="227" y="4313"/>
                  </a:lnTo>
                  <a:lnTo>
                    <a:pt x="174" y="4417"/>
                  </a:lnTo>
                  <a:lnTo>
                    <a:pt x="138" y="4483"/>
                  </a:lnTo>
                  <a:lnTo>
                    <a:pt x="88" y="4610"/>
                  </a:lnTo>
                  <a:lnTo>
                    <a:pt x="49" y="4752"/>
                  </a:lnTo>
                  <a:lnTo>
                    <a:pt x="46" y="4775"/>
                  </a:lnTo>
                  <a:lnTo>
                    <a:pt x="33" y="4726"/>
                  </a:lnTo>
                  <a:lnTo>
                    <a:pt x="3" y="4506"/>
                  </a:lnTo>
                  <a:lnTo>
                    <a:pt x="0" y="4405"/>
                  </a:lnTo>
                  <a:lnTo>
                    <a:pt x="7" y="4303"/>
                  </a:lnTo>
                  <a:lnTo>
                    <a:pt x="29" y="4205"/>
                  </a:lnTo>
                  <a:lnTo>
                    <a:pt x="46" y="4161"/>
                  </a:lnTo>
                  <a:lnTo>
                    <a:pt x="65" y="4110"/>
                  </a:lnTo>
                  <a:lnTo>
                    <a:pt x="101" y="3952"/>
                  </a:lnTo>
                  <a:lnTo>
                    <a:pt x="151" y="3626"/>
                  </a:lnTo>
                  <a:lnTo>
                    <a:pt x="209" y="3137"/>
                  </a:lnTo>
                  <a:lnTo>
                    <a:pt x="245" y="2838"/>
                  </a:lnTo>
                  <a:lnTo>
                    <a:pt x="266" y="2707"/>
                  </a:lnTo>
                  <a:lnTo>
                    <a:pt x="276" y="2676"/>
                  </a:lnTo>
                  <a:lnTo>
                    <a:pt x="284" y="2608"/>
                  </a:lnTo>
                  <a:lnTo>
                    <a:pt x="281" y="2386"/>
                  </a:lnTo>
                  <a:lnTo>
                    <a:pt x="266" y="2098"/>
                  </a:lnTo>
                  <a:lnTo>
                    <a:pt x="253" y="1781"/>
                  </a:lnTo>
                  <a:lnTo>
                    <a:pt x="250" y="1626"/>
                  </a:lnTo>
                  <a:lnTo>
                    <a:pt x="248" y="1453"/>
                  </a:lnTo>
                  <a:lnTo>
                    <a:pt x="219" y="992"/>
                  </a:lnTo>
                  <a:lnTo>
                    <a:pt x="161" y="320"/>
                  </a:lnTo>
                  <a:lnTo>
                    <a:pt x="148" y="191"/>
                  </a:lnTo>
                  <a:lnTo>
                    <a:pt x="245" y="160"/>
                  </a:lnTo>
                  <a:lnTo>
                    <a:pt x="641" y="53"/>
                  </a:lnTo>
                  <a:lnTo>
                    <a:pt x="806" y="20"/>
                  </a:lnTo>
                  <a:lnTo>
                    <a:pt x="957" y="0"/>
                  </a:lnTo>
                  <a:lnTo>
                    <a:pt x="1051" y="0"/>
                  </a:lnTo>
                  <a:lnTo>
                    <a:pt x="1101" y="6"/>
                  </a:lnTo>
                  <a:lnTo>
                    <a:pt x="1121" y="13"/>
                  </a:lnTo>
                  <a:lnTo>
                    <a:pt x="1019" y="1550"/>
                  </a:lnTo>
                  <a:close/>
                </a:path>
              </a:pathLst>
            </a:custGeom>
            <a:solidFill>
              <a:srgbClr val="00526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26" name="Google Shape;726;p42"/>
            <p:cNvSpPr/>
            <p:nvPr/>
          </p:nvSpPr>
          <p:spPr>
            <a:xfrm>
              <a:off x="4240" y="603"/>
              <a:ext cx="60" cy="47"/>
            </a:xfrm>
            <a:custGeom>
              <a:avLst/>
              <a:gdLst/>
              <a:ahLst/>
              <a:cxnLst/>
              <a:rect l="l" t="t" r="r" b="b"/>
              <a:pathLst>
                <a:path w="179" h="142" extrusionOk="0">
                  <a:moveTo>
                    <a:pt x="0" y="142"/>
                  </a:moveTo>
                  <a:lnTo>
                    <a:pt x="0" y="131"/>
                  </a:lnTo>
                  <a:lnTo>
                    <a:pt x="6" y="66"/>
                  </a:lnTo>
                  <a:lnTo>
                    <a:pt x="16" y="27"/>
                  </a:lnTo>
                  <a:lnTo>
                    <a:pt x="25" y="16"/>
                  </a:lnTo>
                  <a:lnTo>
                    <a:pt x="44" y="6"/>
                  </a:lnTo>
                  <a:lnTo>
                    <a:pt x="77" y="0"/>
                  </a:lnTo>
                  <a:lnTo>
                    <a:pt x="110" y="14"/>
                  </a:lnTo>
                  <a:lnTo>
                    <a:pt x="152" y="56"/>
                  </a:lnTo>
                  <a:lnTo>
                    <a:pt x="179" y="92"/>
                  </a:lnTo>
                  <a:lnTo>
                    <a:pt x="0" y="142"/>
                  </a:lnTo>
                  <a:close/>
                </a:path>
              </a:pathLst>
            </a:custGeom>
            <a:solidFill>
              <a:srgbClr val="FABB3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27" name="Google Shape;727;p42"/>
            <p:cNvSpPr/>
            <p:nvPr/>
          </p:nvSpPr>
          <p:spPr>
            <a:xfrm>
              <a:off x="4049" y="676"/>
              <a:ext cx="166" cy="77"/>
            </a:xfrm>
            <a:custGeom>
              <a:avLst/>
              <a:gdLst/>
              <a:ahLst/>
              <a:cxnLst/>
              <a:rect l="l" t="t" r="r" b="b"/>
              <a:pathLst>
                <a:path w="497" h="231" extrusionOk="0">
                  <a:moveTo>
                    <a:pt x="36" y="51"/>
                  </a:moveTo>
                  <a:lnTo>
                    <a:pt x="27" y="52"/>
                  </a:lnTo>
                  <a:lnTo>
                    <a:pt x="10" y="69"/>
                  </a:lnTo>
                  <a:lnTo>
                    <a:pt x="0" y="98"/>
                  </a:lnTo>
                  <a:lnTo>
                    <a:pt x="3" y="134"/>
                  </a:lnTo>
                  <a:lnTo>
                    <a:pt x="10" y="153"/>
                  </a:lnTo>
                  <a:lnTo>
                    <a:pt x="11" y="172"/>
                  </a:lnTo>
                  <a:lnTo>
                    <a:pt x="20" y="200"/>
                  </a:lnTo>
                  <a:lnTo>
                    <a:pt x="34" y="220"/>
                  </a:lnTo>
                  <a:lnTo>
                    <a:pt x="52" y="229"/>
                  </a:lnTo>
                  <a:lnTo>
                    <a:pt x="62" y="231"/>
                  </a:lnTo>
                  <a:lnTo>
                    <a:pt x="446" y="205"/>
                  </a:lnTo>
                  <a:lnTo>
                    <a:pt x="455" y="203"/>
                  </a:lnTo>
                  <a:lnTo>
                    <a:pt x="474" y="186"/>
                  </a:lnTo>
                  <a:lnTo>
                    <a:pt x="488" y="157"/>
                  </a:lnTo>
                  <a:lnTo>
                    <a:pt x="497" y="121"/>
                  </a:lnTo>
                  <a:lnTo>
                    <a:pt x="497" y="102"/>
                  </a:lnTo>
                  <a:lnTo>
                    <a:pt x="497" y="84"/>
                  </a:lnTo>
                  <a:lnTo>
                    <a:pt x="487" y="48"/>
                  </a:lnTo>
                  <a:lnTo>
                    <a:pt x="468" y="19"/>
                  </a:lnTo>
                  <a:lnTo>
                    <a:pt x="439" y="2"/>
                  </a:lnTo>
                  <a:lnTo>
                    <a:pt x="420" y="0"/>
                  </a:lnTo>
                  <a:lnTo>
                    <a:pt x="36" y="51"/>
                  </a:lnTo>
                  <a:close/>
                </a:path>
              </a:pathLst>
            </a:custGeom>
            <a:solidFill>
              <a:srgbClr val="2D405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28" name="Google Shape;728;p42"/>
            <p:cNvSpPr/>
            <p:nvPr/>
          </p:nvSpPr>
          <p:spPr>
            <a:xfrm>
              <a:off x="4101" y="632"/>
              <a:ext cx="284" cy="130"/>
            </a:xfrm>
            <a:custGeom>
              <a:avLst/>
              <a:gdLst/>
              <a:ahLst/>
              <a:cxnLst/>
              <a:rect l="l" t="t" r="r" b="b"/>
              <a:pathLst>
                <a:path w="854" h="388" extrusionOk="0">
                  <a:moveTo>
                    <a:pt x="61" y="106"/>
                  </a:moveTo>
                  <a:lnTo>
                    <a:pt x="51" y="106"/>
                  </a:lnTo>
                  <a:lnTo>
                    <a:pt x="35" y="113"/>
                  </a:lnTo>
                  <a:lnTo>
                    <a:pt x="15" y="134"/>
                  </a:lnTo>
                  <a:lnTo>
                    <a:pt x="0" y="177"/>
                  </a:lnTo>
                  <a:lnTo>
                    <a:pt x="2" y="232"/>
                  </a:lnTo>
                  <a:lnTo>
                    <a:pt x="9" y="260"/>
                  </a:lnTo>
                  <a:lnTo>
                    <a:pt x="11" y="296"/>
                  </a:lnTo>
                  <a:lnTo>
                    <a:pt x="28" y="347"/>
                  </a:lnTo>
                  <a:lnTo>
                    <a:pt x="57" y="376"/>
                  </a:lnTo>
                  <a:lnTo>
                    <a:pt x="93" y="387"/>
                  </a:lnTo>
                  <a:lnTo>
                    <a:pt x="111" y="388"/>
                  </a:lnTo>
                  <a:lnTo>
                    <a:pt x="776" y="337"/>
                  </a:lnTo>
                  <a:lnTo>
                    <a:pt x="787" y="337"/>
                  </a:lnTo>
                  <a:lnTo>
                    <a:pt x="804" y="329"/>
                  </a:lnTo>
                  <a:lnTo>
                    <a:pt x="824" y="308"/>
                  </a:lnTo>
                  <a:lnTo>
                    <a:pt x="844" y="260"/>
                  </a:lnTo>
                  <a:lnTo>
                    <a:pt x="853" y="196"/>
                  </a:lnTo>
                  <a:lnTo>
                    <a:pt x="854" y="158"/>
                  </a:lnTo>
                  <a:lnTo>
                    <a:pt x="853" y="119"/>
                  </a:lnTo>
                  <a:lnTo>
                    <a:pt x="835" y="56"/>
                  </a:lnTo>
                  <a:lnTo>
                    <a:pt x="807" y="13"/>
                  </a:lnTo>
                  <a:lnTo>
                    <a:pt x="779" y="0"/>
                  </a:lnTo>
                  <a:lnTo>
                    <a:pt x="761" y="0"/>
                  </a:lnTo>
                  <a:lnTo>
                    <a:pt x="752" y="4"/>
                  </a:lnTo>
                  <a:lnTo>
                    <a:pt x="61" y="106"/>
                  </a:lnTo>
                  <a:close/>
                </a:path>
              </a:pathLst>
            </a:custGeom>
            <a:solidFill>
              <a:srgbClr val="2D405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29" name="Google Shape;729;p42"/>
            <p:cNvSpPr/>
            <p:nvPr/>
          </p:nvSpPr>
          <p:spPr>
            <a:xfrm>
              <a:off x="4324" y="628"/>
              <a:ext cx="53" cy="119"/>
            </a:xfrm>
            <a:custGeom>
              <a:avLst/>
              <a:gdLst/>
              <a:ahLst/>
              <a:cxnLst/>
              <a:rect l="l" t="t" r="r" b="b"/>
              <a:pathLst>
                <a:path w="159" h="356" extrusionOk="0">
                  <a:moveTo>
                    <a:pt x="156" y="170"/>
                  </a:moveTo>
                  <a:lnTo>
                    <a:pt x="159" y="206"/>
                  </a:lnTo>
                  <a:lnTo>
                    <a:pt x="154" y="271"/>
                  </a:lnTo>
                  <a:lnTo>
                    <a:pt x="140" y="321"/>
                  </a:lnTo>
                  <a:lnTo>
                    <a:pt x="116" y="352"/>
                  </a:lnTo>
                  <a:lnTo>
                    <a:pt x="100" y="356"/>
                  </a:lnTo>
                  <a:lnTo>
                    <a:pt x="84" y="356"/>
                  </a:lnTo>
                  <a:lnTo>
                    <a:pt x="54" y="331"/>
                  </a:lnTo>
                  <a:lnTo>
                    <a:pt x="28" y="285"/>
                  </a:lnTo>
                  <a:lnTo>
                    <a:pt x="9" y="223"/>
                  </a:lnTo>
                  <a:lnTo>
                    <a:pt x="3" y="187"/>
                  </a:lnTo>
                  <a:lnTo>
                    <a:pt x="0" y="150"/>
                  </a:lnTo>
                  <a:lnTo>
                    <a:pt x="5" y="85"/>
                  </a:lnTo>
                  <a:lnTo>
                    <a:pt x="19" y="35"/>
                  </a:lnTo>
                  <a:lnTo>
                    <a:pt x="44" y="4"/>
                  </a:lnTo>
                  <a:lnTo>
                    <a:pt x="59" y="0"/>
                  </a:lnTo>
                  <a:lnTo>
                    <a:pt x="75" y="2"/>
                  </a:lnTo>
                  <a:lnTo>
                    <a:pt x="105" y="25"/>
                  </a:lnTo>
                  <a:lnTo>
                    <a:pt x="131" y="71"/>
                  </a:lnTo>
                  <a:lnTo>
                    <a:pt x="150" y="134"/>
                  </a:lnTo>
                  <a:lnTo>
                    <a:pt x="156" y="170"/>
                  </a:lnTo>
                  <a:close/>
                </a:path>
              </a:pathLst>
            </a:custGeom>
            <a:solidFill>
              <a:srgbClr val="31455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30" name="Google Shape;730;p42"/>
            <p:cNvSpPr/>
            <p:nvPr/>
          </p:nvSpPr>
          <p:spPr>
            <a:xfrm>
              <a:off x="4327" y="652"/>
              <a:ext cx="35" cy="85"/>
            </a:xfrm>
            <a:custGeom>
              <a:avLst/>
              <a:gdLst/>
              <a:ahLst/>
              <a:cxnLst/>
              <a:rect l="l" t="t" r="r" b="b"/>
              <a:pathLst>
                <a:path w="105" h="254" extrusionOk="0">
                  <a:moveTo>
                    <a:pt x="104" y="121"/>
                  </a:moveTo>
                  <a:lnTo>
                    <a:pt x="105" y="147"/>
                  </a:lnTo>
                  <a:lnTo>
                    <a:pt x="104" y="193"/>
                  </a:lnTo>
                  <a:lnTo>
                    <a:pt x="94" y="229"/>
                  </a:lnTo>
                  <a:lnTo>
                    <a:pt x="78" y="251"/>
                  </a:lnTo>
                  <a:lnTo>
                    <a:pt x="66" y="254"/>
                  </a:lnTo>
                  <a:lnTo>
                    <a:pt x="56" y="254"/>
                  </a:lnTo>
                  <a:lnTo>
                    <a:pt x="36" y="236"/>
                  </a:lnTo>
                  <a:lnTo>
                    <a:pt x="19" y="203"/>
                  </a:lnTo>
                  <a:lnTo>
                    <a:pt x="6" y="159"/>
                  </a:lnTo>
                  <a:lnTo>
                    <a:pt x="1" y="133"/>
                  </a:lnTo>
                  <a:lnTo>
                    <a:pt x="0" y="107"/>
                  </a:lnTo>
                  <a:lnTo>
                    <a:pt x="1" y="61"/>
                  </a:lnTo>
                  <a:lnTo>
                    <a:pt x="12" y="25"/>
                  </a:lnTo>
                  <a:lnTo>
                    <a:pt x="27" y="3"/>
                  </a:lnTo>
                  <a:lnTo>
                    <a:pt x="37" y="0"/>
                  </a:lnTo>
                  <a:lnTo>
                    <a:pt x="49" y="0"/>
                  </a:lnTo>
                  <a:lnTo>
                    <a:pt x="69" y="17"/>
                  </a:lnTo>
                  <a:lnTo>
                    <a:pt x="86" y="51"/>
                  </a:lnTo>
                  <a:lnTo>
                    <a:pt x="99" y="95"/>
                  </a:lnTo>
                  <a:lnTo>
                    <a:pt x="104" y="121"/>
                  </a:lnTo>
                  <a:close/>
                </a:path>
              </a:pathLst>
            </a:custGeom>
            <a:solidFill>
              <a:srgbClr val="5DCAE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31" name="Google Shape;731;p42"/>
            <p:cNvSpPr/>
            <p:nvPr/>
          </p:nvSpPr>
          <p:spPr>
            <a:xfrm>
              <a:off x="4349" y="662"/>
              <a:ext cx="18" cy="35"/>
            </a:xfrm>
            <a:custGeom>
              <a:avLst/>
              <a:gdLst/>
              <a:ahLst/>
              <a:cxnLst/>
              <a:rect l="l" t="t" r="r" b="b"/>
              <a:pathLst>
                <a:path w="52" h="103" extrusionOk="0">
                  <a:moveTo>
                    <a:pt x="52" y="49"/>
                  </a:moveTo>
                  <a:lnTo>
                    <a:pt x="52" y="70"/>
                  </a:lnTo>
                  <a:lnTo>
                    <a:pt x="42" y="98"/>
                  </a:lnTo>
                  <a:lnTo>
                    <a:pt x="32" y="103"/>
                  </a:lnTo>
                  <a:lnTo>
                    <a:pt x="22" y="101"/>
                  </a:lnTo>
                  <a:lnTo>
                    <a:pt x="5" y="75"/>
                  </a:lnTo>
                  <a:lnTo>
                    <a:pt x="0" y="55"/>
                  </a:lnTo>
                  <a:lnTo>
                    <a:pt x="0" y="34"/>
                  </a:lnTo>
                  <a:lnTo>
                    <a:pt x="10" y="5"/>
                  </a:lnTo>
                  <a:lnTo>
                    <a:pt x="20" y="0"/>
                  </a:lnTo>
                  <a:lnTo>
                    <a:pt x="30" y="3"/>
                  </a:lnTo>
                  <a:lnTo>
                    <a:pt x="48" y="29"/>
                  </a:lnTo>
                  <a:lnTo>
                    <a:pt x="52" y="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32" name="Google Shape;732;p42"/>
            <p:cNvSpPr/>
            <p:nvPr/>
          </p:nvSpPr>
          <p:spPr>
            <a:xfrm>
              <a:off x="4325" y="634"/>
              <a:ext cx="60" cy="111"/>
            </a:xfrm>
            <a:custGeom>
              <a:avLst/>
              <a:gdLst/>
              <a:ahLst/>
              <a:cxnLst/>
              <a:rect l="l" t="t" r="r" b="b"/>
              <a:pathLst>
                <a:path w="180" h="333" extrusionOk="0">
                  <a:moveTo>
                    <a:pt x="78" y="0"/>
                  </a:moveTo>
                  <a:lnTo>
                    <a:pt x="78" y="0"/>
                  </a:lnTo>
                  <a:lnTo>
                    <a:pt x="68" y="0"/>
                  </a:lnTo>
                  <a:lnTo>
                    <a:pt x="51" y="7"/>
                  </a:lnTo>
                  <a:lnTo>
                    <a:pt x="30" y="29"/>
                  </a:lnTo>
                  <a:lnTo>
                    <a:pt x="12" y="76"/>
                  </a:lnTo>
                  <a:lnTo>
                    <a:pt x="2" y="141"/>
                  </a:lnTo>
                  <a:lnTo>
                    <a:pt x="0" y="179"/>
                  </a:lnTo>
                  <a:lnTo>
                    <a:pt x="2" y="216"/>
                  </a:lnTo>
                  <a:lnTo>
                    <a:pt x="19" y="274"/>
                  </a:lnTo>
                  <a:lnTo>
                    <a:pt x="48" y="312"/>
                  </a:lnTo>
                  <a:lnTo>
                    <a:pt x="84" y="331"/>
                  </a:lnTo>
                  <a:lnTo>
                    <a:pt x="102" y="333"/>
                  </a:lnTo>
                  <a:lnTo>
                    <a:pt x="102" y="333"/>
                  </a:lnTo>
                  <a:lnTo>
                    <a:pt x="113" y="333"/>
                  </a:lnTo>
                  <a:lnTo>
                    <a:pt x="130" y="325"/>
                  </a:lnTo>
                  <a:lnTo>
                    <a:pt x="150" y="304"/>
                  </a:lnTo>
                  <a:lnTo>
                    <a:pt x="170" y="256"/>
                  </a:lnTo>
                  <a:lnTo>
                    <a:pt x="179" y="192"/>
                  </a:lnTo>
                  <a:lnTo>
                    <a:pt x="180" y="154"/>
                  </a:lnTo>
                  <a:lnTo>
                    <a:pt x="160" y="96"/>
                  </a:lnTo>
                  <a:lnTo>
                    <a:pt x="126" y="27"/>
                  </a:lnTo>
                  <a:lnTo>
                    <a:pt x="95" y="3"/>
                  </a:lnTo>
                  <a:lnTo>
                    <a:pt x="78" y="0"/>
                  </a:lnTo>
                  <a:close/>
                  <a:moveTo>
                    <a:pt x="78" y="26"/>
                  </a:moveTo>
                  <a:lnTo>
                    <a:pt x="78" y="26"/>
                  </a:lnTo>
                  <a:lnTo>
                    <a:pt x="88" y="27"/>
                  </a:lnTo>
                  <a:lnTo>
                    <a:pt x="113" y="46"/>
                  </a:lnTo>
                  <a:lnTo>
                    <a:pt x="137" y="85"/>
                  </a:lnTo>
                  <a:lnTo>
                    <a:pt x="153" y="143"/>
                  </a:lnTo>
                  <a:lnTo>
                    <a:pt x="154" y="179"/>
                  </a:lnTo>
                  <a:lnTo>
                    <a:pt x="153" y="216"/>
                  </a:lnTo>
                  <a:lnTo>
                    <a:pt x="146" y="274"/>
                  </a:lnTo>
                  <a:lnTo>
                    <a:pt x="131" y="312"/>
                  </a:lnTo>
                  <a:lnTo>
                    <a:pt x="113" y="331"/>
                  </a:lnTo>
                  <a:lnTo>
                    <a:pt x="102" y="333"/>
                  </a:lnTo>
                  <a:lnTo>
                    <a:pt x="102" y="333"/>
                  </a:lnTo>
                  <a:lnTo>
                    <a:pt x="92" y="331"/>
                  </a:lnTo>
                  <a:lnTo>
                    <a:pt x="68" y="312"/>
                  </a:lnTo>
                  <a:lnTo>
                    <a:pt x="43" y="274"/>
                  </a:lnTo>
                  <a:lnTo>
                    <a:pt x="28" y="216"/>
                  </a:lnTo>
                  <a:lnTo>
                    <a:pt x="26" y="179"/>
                  </a:lnTo>
                  <a:lnTo>
                    <a:pt x="26" y="50"/>
                  </a:lnTo>
                  <a:lnTo>
                    <a:pt x="28" y="42"/>
                  </a:lnTo>
                  <a:lnTo>
                    <a:pt x="36" y="32"/>
                  </a:lnTo>
                  <a:lnTo>
                    <a:pt x="58" y="26"/>
                  </a:lnTo>
                  <a:lnTo>
                    <a:pt x="78" y="26"/>
                  </a:lnTo>
                  <a:close/>
                </a:path>
              </a:pathLst>
            </a:custGeom>
            <a:solidFill>
              <a:srgbClr val="37556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33" name="Google Shape;733;p42"/>
            <p:cNvSpPr/>
            <p:nvPr/>
          </p:nvSpPr>
          <p:spPr>
            <a:xfrm>
              <a:off x="3938" y="634"/>
              <a:ext cx="166" cy="76"/>
            </a:xfrm>
            <a:custGeom>
              <a:avLst/>
              <a:gdLst/>
              <a:ahLst/>
              <a:cxnLst/>
              <a:rect l="l" t="t" r="r" b="b"/>
              <a:pathLst>
                <a:path w="497" h="230" extrusionOk="0">
                  <a:moveTo>
                    <a:pt x="36" y="50"/>
                  </a:moveTo>
                  <a:lnTo>
                    <a:pt x="26" y="53"/>
                  </a:lnTo>
                  <a:lnTo>
                    <a:pt x="10" y="69"/>
                  </a:lnTo>
                  <a:lnTo>
                    <a:pt x="0" y="98"/>
                  </a:lnTo>
                  <a:lnTo>
                    <a:pt x="3" y="134"/>
                  </a:lnTo>
                  <a:lnTo>
                    <a:pt x="10" y="154"/>
                  </a:lnTo>
                  <a:lnTo>
                    <a:pt x="12" y="171"/>
                  </a:lnTo>
                  <a:lnTo>
                    <a:pt x="21" y="200"/>
                  </a:lnTo>
                  <a:lnTo>
                    <a:pt x="35" y="220"/>
                  </a:lnTo>
                  <a:lnTo>
                    <a:pt x="52" y="229"/>
                  </a:lnTo>
                  <a:lnTo>
                    <a:pt x="62" y="230"/>
                  </a:lnTo>
                  <a:lnTo>
                    <a:pt x="447" y="204"/>
                  </a:lnTo>
                  <a:lnTo>
                    <a:pt x="455" y="203"/>
                  </a:lnTo>
                  <a:lnTo>
                    <a:pt x="474" y="186"/>
                  </a:lnTo>
                  <a:lnTo>
                    <a:pt x="488" y="157"/>
                  </a:lnTo>
                  <a:lnTo>
                    <a:pt x="497" y="121"/>
                  </a:lnTo>
                  <a:lnTo>
                    <a:pt x="497" y="102"/>
                  </a:lnTo>
                  <a:lnTo>
                    <a:pt x="497" y="83"/>
                  </a:lnTo>
                  <a:lnTo>
                    <a:pt x="487" y="47"/>
                  </a:lnTo>
                  <a:lnTo>
                    <a:pt x="468" y="19"/>
                  </a:lnTo>
                  <a:lnTo>
                    <a:pt x="439" y="1"/>
                  </a:lnTo>
                  <a:lnTo>
                    <a:pt x="421" y="0"/>
                  </a:lnTo>
                  <a:lnTo>
                    <a:pt x="36" y="50"/>
                  </a:lnTo>
                  <a:close/>
                </a:path>
              </a:pathLst>
            </a:custGeom>
            <a:solidFill>
              <a:srgbClr val="2D405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34" name="Google Shape;734;p42"/>
            <p:cNvSpPr/>
            <p:nvPr/>
          </p:nvSpPr>
          <p:spPr>
            <a:xfrm>
              <a:off x="3990" y="598"/>
              <a:ext cx="275" cy="121"/>
            </a:xfrm>
            <a:custGeom>
              <a:avLst/>
              <a:gdLst/>
              <a:ahLst/>
              <a:cxnLst/>
              <a:rect l="l" t="t" r="r" b="b"/>
              <a:pathLst>
                <a:path w="828" h="363" extrusionOk="0">
                  <a:moveTo>
                    <a:pt x="60" y="81"/>
                  </a:moveTo>
                  <a:lnTo>
                    <a:pt x="50" y="82"/>
                  </a:lnTo>
                  <a:lnTo>
                    <a:pt x="33" y="88"/>
                  </a:lnTo>
                  <a:lnTo>
                    <a:pt x="14" y="108"/>
                  </a:lnTo>
                  <a:lnTo>
                    <a:pt x="0" y="152"/>
                  </a:lnTo>
                  <a:lnTo>
                    <a:pt x="0" y="206"/>
                  </a:lnTo>
                  <a:lnTo>
                    <a:pt x="8" y="235"/>
                  </a:lnTo>
                  <a:lnTo>
                    <a:pt x="10" y="271"/>
                  </a:lnTo>
                  <a:lnTo>
                    <a:pt x="27" y="322"/>
                  </a:lnTo>
                  <a:lnTo>
                    <a:pt x="56" y="350"/>
                  </a:lnTo>
                  <a:lnTo>
                    <a:pt x="92" y="362"/>
                  </a:lnTo>
                  <a:lnTo>
                    <a:pt x="111" y="363"/>
                  </a:lnTo>
                  <a:lnTo>
                    <a:pt x="751" y="337"/>
                  </a:lnTo>
                  <a:lnTo>
                    <a:pt x="760" y="336"/>
                  </a:lnTo>
                  <a:lnTo>
                    <a:pt x="777" y="330"/>
                  </a:lnTo>
                  <a:lnTo>
                    <a:pt x="797" y="309"/>
                  </a:lnTo>
                  <a:lnTo>
                    <a:pt x="818" y="261"/>
                  </a:lnTo>
                  <a:lnTo>
                    <a:pt x="826" y="196"/>
                  </a:lnTo>
                  <a:lnTo>
                    <a:pt x="828" y="157"/>
                  </a:lnTo>
                  <a:lnTo>
                    <a:pt x="826" y="120"/>
                  </a:lnTo>
                  <a:lnTo>
                    <a:pt x="809" y="57"/>
                  </a:lnTo>
                  <a:lnTo>
                    <a:pt x="780" y="13"/>
                  </a:lnTo>
                  <a:lnTo>
                    <a:pt x="754" y="0"/>
                  </a:lnTo>
                  <a:lnTo>
                    <a:pt x="734" y="0"/>
                  </a:lnTo>
                  <a:lnTo>
                    <a:pt x="725" y="5"/>
                  </a:lnTo>
                  <a:lnTo>
                    <a:pt x="60" y="81"/>
                  </a:lnTo>
                  <a:close/>
                </a:path>
              </a:pathLst>
            </a:custGeom>
            <a:solidFill>
              <a:srgbClr val="31455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35" name="Google Shape;735;p42"/>
            <p:cNvSpPr/>
            <p:nvPr/>
          </p:nvSpPr>
          <p:spPr>
            <a:xfrm>
              <a:off x="4213" y="596"/>
              <a:ext cx="52" cy="119"/>
            </a:xfrm>
            <a:custGeom>
              <a:avLst/>
              <a:gdLst/>
              <a:ahLst/>
              <a:cxnLst/>
              <a:rect l="l" t="t" r="r" b="b"/>
              <a:pathLst>
                <a:path w="158" h="355" extrusionOk="0">
                  <a:moveTo>
                    <a:pt x="155" y="168"/>
                  </a:moveTo>
                  <a:lnTo>
                    <a:pt x="158" y="206"/>
                  </a:lnTo>
                  <a:lnTo>
                    <a:pt x="154" y="270"/>
                  </a:lnTo>
                  <a:lnTo>
                    <a:pt x="140" y="321"/>
                  </a:lnTo>
                  <a:lnTo>
                    <a:pt x="115" y="351"/>
                  </a:lnTo>
                  <a:lnTo>
                    <a:pt x="99" y="355"/>
                  </a:lnTo>
                  <a:lnTo>
                    <a:pt x="83" y="354"/>
                  </a:lnTo>
                  <a:lnTo>
                    <a:pt x="53" y="331"/>
                  </a:lnTo>
                  <a:lnTo>
                    <a:pt x="27" y="285"/>
                  </a:lnTo>
                  <a:lnTo>
                    <a:pt x="9" y="221"/>
                  </a:lnTo>
                  <a:lnTo>
                    <a:pt x="3" y="185"/>
                  </a:lnTo>
                  <a:lnTo>
                    <a:pt x="0" y="149"/>
                  </a:lnTo>
                  <a:lnTo>
                    <a:pt x="4" y="85"/>
                  </a:lnTo>
                  <a:lnTo>
                    <a:pt x="20" y="34"/>
                  </a:lnTo>
                  <a:lnTo>
                    <a:pt x="43" y="4"/>
                  </a:lnTo>
                  <a:lnTo>
                    <a:pt x="59" y="0"/>
                  </a:lnTo>
                  <a:lnTo>
                    <a:pt x="75" y="0"/>
                  </a:lnTo>
                  <a:lnTo>
                    <a:pt x="105" y="24"/>
                  </a:lnTo>
                  <a:lnTo>
                    <a:pt x="131" y="70"/>
                  </a:lnTo>
                  <a:lnTo>
                    <a:pt x="151" y="132"/>
                  </a:lnTo>
                  <a:lnTo>
                    <a:pt x="155" y="168"/>
                  </a:lnTo>
                  <a:close/>
                </a:path>
              </a:pathLst>
            </a:custGeom>
            <a:solidFill>
              <a:srgbClr val="31455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36" name="Google Shape;736;p42"/>
            <p:cNvSpPr/>
            <p:nvPr/>
          </p:nvSpPr>
          <p:spPr>
            <a:xfrm>
              <a:off x="4214" y="612"/>
              <a:ext cx="35" cy="84"/>
            </a:xfrm>
            <a:custGeom>
              <a:avLst/>
              <a:gdLst/>
              <a:ahLst/>
              <a:cxnLst/>
              <a:rect l="l" t="t" r="r" b="b"/>
              <a:pathLst>
                <a:path w="106" h="253" extrusionOk="0">
                  <a:moveTo>
                    <a:pt x="103" y="121"/>
                  </a:moveTo>
                  <a:lnTo>
                    <a:pt x="106" y="147"/>
                  </a:lnTo>
                  <a:lnTo>
                    <a:pt x="103" y="193"/>
                  </a:lnTo>
                  <a:lnTo>
                    <a:pt x="93" y="229"/>
                  </a:lnTo>
                  <a:lnTo>
                    <a:pt x="78" y="250"/>
                  </a:lnTo>
                  <a:lnTo>
                    <a:pt x="67" y="253"/>
                  </a:lnTo>
                  <a:lnTo>
                    <a:pt x="57" y="253"/>
                  </a:lnTo>
                  <a:lnTo>
                    <a:pt x="36" y="236"/>
                  </a:lnTo>
                  <a:lnTo>
                    <a:pt x="18" y="203"/>
                  </a:lnTo>
                  <a:lnTo>
                    <a:pt x="6" y="158"/>
                  </a:lnTo>
                  <a:lnTo>
                    <a:pt x="3" y="132"/>
                  </a:lnTo>
                  <a:lnTo>
                    <a:pt x="0" y="106"/>
                  </a:lnTo>
                  <a:lnTo>
                    <a:pt x="3" y="60"/>
                  </a:lnTo>
                  <a:lnTo>
                    <a:pt x="13" y="23"/>
                  </a:lnTo>
                  <a:lnTo>
                    <a:pt x="29" y="3"/>
                  </a:lnTo>
                  <a:lnTo>
                    <a:pt x="39" y="0"/>
                  </a:lnTo>
                  <a:lnTo>
                    <a:pt x="49" y="0"/>
                  </a:lnTo>
                  <a:lnTo>
                    <a:pt x="69" y="17"/>
                  </a:lnTo>
                  <a:lnTo>
                    <a:pt x="88" y="50"/>
                  </a:lnTo>
                  <a:lnTo>
                    <a:pt x="101" y="95"/>
                  </a:lnTo>
                  <a:lnTo>
                    <a:pt x="103" y="121"/>
                  </a:lnTo>
                  <a:close/>
                </a:path>
              </a:pathLst>
            </a:custGeom>
            <a:solidFill>
              <a:srgbClr val="5DCAE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37" name="Google Shape;737;p42"/>
            <p:cNvSpPr/>
            <p:nvPr/>
          </p:nvSpPr>
          <p:spPr>
            <a:xfrm>
              <a:off x="4236" y="622"/>
              <a:ext cx="18" cy="34"/>
            </a:xfrm>
            <a:custGeom>
              <a:avLst/>
              <a:gdLst/>
              <a:ahLst/>
              <a:cxnLst/>
              <a:rect l="l" t="t" r="r" b="b"/>
              <a:pathLst>
                <a:path w="54" h="102" extrusionOk="0">
                  <a:moveTo>
                    <a:pt x="52" y="49"/>
                  </a:moveTo>
                  <a:lnTo>
                    <a:pt x="54" y="69"/>
                  </a:lnTo>
                  <a:lnTo>
                    <a:pt x="42" y="98"/>
                  </a:lnTo>
                  <a:lnTo>
                    <a:pt x="34" y="102"/>
                  </a:lnTo>
                  <a:lnTo>
                    <a:pt x="22" y="101"/>
                  </a:lnTo>
                  <a:lnTo>
                    <a:pt x="5" y="75"/>
                  </a:lnTo>
                  <a:lnTo>
                    <a:pt x="2" y="55"/>
                  </a:lnTo>
                  <a:lnTo>
                    <a:pt x="0" y="33"/>
                  </a:lnTo>
                  <a:lnTo>
                    <a:pt x="12" y="4"/>
                  </a:lnTo>
                  <a:lnTo>
                    <a:pt x="21" y="0"/>
                  </a:lnTo>
                  <a:lnTo>
                    <a:pt x="32" y="1"/>
                  </a:lnTo>
                  <a:lnTo>
                    <a:pt x="49" y="29"/>
                  </a:lnTo>
                  <a:lnTo>
                    <a:pt x="52" y="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38" name="Google Shape;738;p42"/>
            <p:cNvSpPr/>
            <p:nvPr/>
          </p:nvSpPr>
          <p:spPr>
            <a:xfrm>
              <a:off x="4206" y="591"/>
              <a:ext cx="60" cy="111"/>
            </a:xfrm>
            <a:custGeom>
              <a:avLst/>
              <a:gdLst/>
              <a:ahLst/>
              <a:cxnLst/>
              <a:rect l="l" t="t" r="r" b="b"/>
              <a:pathLst>
                <a:path w="180" h="332" extrusionOk="0">
                  <a:moveTo>
                    <a:pt x="77" y="0"/>
                  </a:moveTo>
                  <a:lnTo>
                    <a:pt x="77" y="0"/>
                  </a:lnTo>
                  <a:lnTo>
                    <a:pt x="67" y="0"/>
                  </a:lnTo>
                  <a:lnTo>
                    <a:pt x="52" y="7"/>
                  </a:lnTo>
                  <a:lnTo>
                    <a:pt x="30" y="29"/>
                  </a:lnTo>
                  <a:lnTo>
                    <a:pt x="11" y="76"/>
                  </a:lnTo>
                  <a:lnTo>
                    <a:pt x="1" y="141"/>
                  </a:lnTo>
                  <a:lnTo>
                    <a:pt x="0" y="178"/>
                  </a:lnTo>
                  <a:lnTo>
                    <a:pt x="3" y="216"/>
                  </a:lnTo>
                  <a:lnTo>
                    <a:pt x="18" y="273"/>
                  </a:lnTo>
                  <a:lnTo>
                    <a:pt x="47" y="312"/>
                  </a:lnTo>
                  <a:lnTo>
                    <a:pt x="83" y="331"/>
                  </a:lnTo>
                  <a:lnTo>
                    <a:pt x="103" y="332"/>
                  </a:lnTo>
                  <a:lnTo>
                    <a:pt x="103" y="332"/>
                  </a:lnTo>
                  <a:lnTo>
                    <a:pt x="112" y="332"/>
                  </a:lnTo>
                  <a:lnTo>
                    <a:pt x="129" y="325"/>
                  </a:lnTo>
                  <a:lnTo>
                    <a:pt x="149" y="304"/>
                  </a:lnTo>
                  <a:lnTo>
                    <a:pt x="170" y="256"/>
                  </a:lnTo>
                  <a:lnTo>
                    <a:pt x="178" y="191"/>
                  </a:lnTo>
                  <a:lnTo>
                    <a:pt x="180" y="154"/>
                  </a:lnTo>
                  <a:lnTo>
                    <a:pt x="178" y="125"/>
                  </a:lnTo>
                  <a:lnTo>
                    <a:pt x="161" y="70"/>
                  </a:lnTo>
                  <a:lnTo>
                    <a:pt x="132" y="27"/>
                  </a:lnTo>
                  <a:lnTo>
                    <a:pt x="96" y="3"/>
                  </a:lnTo>
                  <a:lnTo>
                    <a:pt x="77" y="0"/>
                  </a:lnTo>
                  <a:close/>
                  <a:moveTo>
                    <a:pt x="77" y="26"/>
                  </a:moveTo>
                  <a:lnTo>
                    <a:pt x="77" y="26"/>
                  </a:lnTo>
                  <a:lnTo>
                    <a:pt x="88" y="27"/>
                  </a:lnTo>
                  <a:lnTo>
                    <a:pt x="113" y="46"/>
                  </a:lnTo>
                  <a:lnTo>
                    <a:pt x="137" y="85"/>
                  </a:lnTo>
                  <a:lnTo>
                    <a:pt x="152" y="142"/>
                  </a:lnTo>
                  <a:lnTo>
                    <a:pt x="154" y="178"/>
                  </a:lnTo>
                  <a:lnTo>
                    <a:pt x="154" y="216"/>
                  </a:lnTo>
                  <a:lnTo>
                    <a:pt x="145" y="273"/>
                  </a:lnTo>
                  <a:lnTo>
                    <a:pt x="131" y="312"/>
                  </a:lnTo>
                  <a:lnTo>
                    <a:pt x="112" y="331"/>
                  </a:lnTo>
                  <a:lnTo>
                    <a:pt x="103" y="332"/>
                  </a:lnTo>
                  <a:lnTo>
                    <a:pt x="103" y="332"/>
                  </a:lnTo>
                  <a:lnTo>
                    <a:pt x="92" y="331"/>
                  </a:lnTo>
                  <a:lnTo>
                    <a:pt x="67" y="312"/>
                  </a:lnTo>
                  <a:lnTo>
                    <a:pt x="43" y="273"/>
                  </a:lnTo>
                  <a:lnTo>
                    <a:pt x="27" y="216"/>
                  </a:lnTo>
                  <a:lnTo>
                    <a:pt x="26" y="178"/>
                  </a:lnTo>
                  <a:lnTo>
                    <a:pt x="26" y="52"/>
                  </a:lnTo>
                  <a:lnTo>
                    <a:pt x="41" y="47"/>
                  </a:lnTo>
                  <a:lnTo>
                    <a:pt x="62" y="29"/>
                  </a:lnTo>
                  <a:lnTo>
                    <a:pt x="77" y="26"/>
                  </a:lnTo>
                  <a:close/>
                </a:path>
              </a:pathLst>
            </a:custGeom>
            <a:solidFill>
              <a:srgbClr val="37556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39" name="Google Shape;739;p42"/>
            <p:cNvSpPr/>
            <p:nvPr/>
          </p:nvSpPr>
          <p:spPr>
            <a:xfrm>
              <a:off x="4087" y="725"/>
              <a:ext cx="366" cy="241"/>
            </a:xfrm>
            <a:custGeom>
              <a:avLst/>
              <a:gdLst/>
              <a:ahLst/>
              <a:cxnLst/>
              <a:rect l="l" t="t" r="r" b="b"/>
              <a:pathLst>
                <a:path w="1100" h="724" extrusionOk="0">
                  <a:moveTo>
                    <a:pt x="76" y="135"/>
                  </a:moveTo>
                  <a:lnTo>
                    <a:pt x="0" y="7"/>
                  </a:lnTo>
                  <a:lnTo>
                    <a:pt x="11" y="1"/>
                  </a:lnTo>
                  <a:lnTo>
                    <a:pt x="73" y="0"/>
                  </a:lnTo>
                  <a:lnTo>
                    <a:pt x="102" y="10"/>
                  </a:lnTo>
                  <a:lnTo>
                    <a:pt x="134" y="28"/>
                  </a:lnTo>
                  <a:lnTo>
                    <a:pt x="164" y="62"/>
                  </a:lnTo>
                  <a:lnTo>
                    <a:pt x="178" y="85"/>
                  </a:lnTo>
                  <a:lnTo>
                    <a:pt x="230" y="110"/>
                  </a:lnTo>
                  <a:lnTo>
                    <a:pt x="715" y="85"/>
                  </a:lnTo>
                  <a:lnTo>
                    <a:pt x="1100" y="468"/>
                  </a:lnTo>
                  <a:lnTo>
                    <a:pt x="767" y="724"/>
                  </a:lnTo>
                  <a:lnTo>
                    <a:pt x="434" y="341"/>
                  </a:lnTo>
                  <a:lnTo>
                    <a:pt x="414" y="324"/>
                  </a:lnTo>
                  <a:lnTo>
                    <a:pt x="377" y="305"/>
                  </a:lnTo>
                  <a:lnTo>
                    <a:pt x="357" y="289"/>
                  </a:lnTo>
                  <a:lnTo>
                    <a:pt x="280" y="263"/>
                  </a:lnTo>
                  <a:lnTo>
                    <a:pt x="259" y="260"/>
                  </a:lnTo>
                  <a:lnTo>
                    <a:pt x="201" y="231"/>
                  </a:lnTo>
                  <a:lnTo>
                    <a:pt x="178" y="213"/>
                  </a:lnTo>
                  <a:lnTo>
                    <a:pt x="76" y="135"/>
                  </a:lnTo>
                  <a:close/>
                </a:path>
              </a:pathLst>
            </a:custGeom>
            <a:solidFill>
              <a:srgbClr val="EABB9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40" name="Google Shape;740;p42"/>
            <p:cNvSpPr/>
            <p:nvPr/>
          </p:nvSpPr>
          <p:spPr>
            <a:xfrm>
              <a:off x="4138" y="588"/>
              <a:ext cx="60" cy="20"/>
            </a:xfrm>
            <a:custGeom>
              <a:avLst/>
              <a:gdLst/>
              <a:ahLst/>
              <a:cxnLst/>
              <a:rect l="l" t="t" r="r" b="b"/>
              <a:pathLst>
                <a:path w="180" h="62" extrusionOk="0">
                  <a:moveTo>
                    <a:pt x="26" y="62"/>
                  </a:moveTo>
                  <a:lnTo>
                    <a:pt x="23" y="57"/>
                  </a:lnTo>
                  <a:lnTo>
                    <a:pt x="3" y="29"/>
                  </a:lnTo>
                  <a:lnTo>
                    <a:pt x="0" y="10"/>
                  </a:lnTo>
                  <a:lnTo>
                    <a:pt x="2" y="5"/>
                  </a:lnTo>
                  <a:lnTo>
                    <a:pt x="15" y="0"/>
                  </a:lnTo>
                  <a:lnTo>
                    <a:pt x="49" y="0"/>
                  </a:lnTo>
                  <a:lnTo>
                    <a:pt x="113" y="8"/>
                  </a:lnTo>
                  <a:lnTo>
                    <a:pt x="166" y="26"/>
                  </a:lnTo>
                  <a:lnTo>
                    <a:pt x="180" y="36"/>
                  </a:lnTo>
                  <a:lnTo>
                    <a:pt x="26" y="62"/>
                  </a:lnTo>
                  <a:close/>
                </a:path>
              </a:pathLst>
            </a:custGeom>
            <a:solidFill>
              <a:srgbClr val="FABB3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41" name="Google Shape;741;p42"/>
            <p:cNvSpPr/>
            <p:nvPr/>
          </p:nvSpPr>
          <p:spPr>
            <a:xfrm>
              <a:off x="3567" y="469"/>
              <a:ext cx="411" cy="445"/>
            </a:xfrm>
            <a:custGeom>
              <a:avLst/>
              <a:gdLst/>
              <a:ahLst/>
              <a:cxnLst/>
              <a:rect l="l" t="t" r="r" b="b"/>
              <a:pathLst>
                <a:path w="1235" h="1339" extrusionOk="0">
                  <a:moveTo>
                    <a:pt x="229" y="1339"/>
                  </a:moveTo>
                  <a:lnTo>
                    <a:pt x="242" y="1322"/>
                  </a:lnTo>
                  <a:lnTo>
                    <a:pt x="299" y="1203"/>
                  </a:lnTo>
                  <a:lnTo>
                    <a:pt x="322" y="1113"/>
                  </a:lnTo>
                  <a:lnTo>
                    <a:pt x="331" y="1044"/>
                  </a:lnTo>
                  <a:lnTo>
                    <a:pt x="331" y="1005"/>
                  </a:lnTo>
                  <a:lnTo>
                    <a:pt x="333" y="933"/>
                  </a:lnTo>
                  <a:lnTo>
                    <a:pt x="343" y="825"/>
                  </a:lnTo>
                  <a:lnTo>
                    <a:pt x="360" y="772"/>
                  </a:lnTo>
                  <a:lnTo>
                    <a:pt x="376" y="747"/>
                  </a:lnTo>
                  <a:lnTo>
                    <a:pt x="396" y="733"/>
                  </a:lnTo>
                  <a:lnTo>
                    <a:pt x="420" y="724"/>
                  </a:lnTo>
                  <a:lnTo>
                    <a:pt x="433" y="724"/>
                  </a:lnTo>
                  <a:lnTo>
                    <a:pt x="448" y="724"/>
                  </a:lnTo>
                  <a:lnTo>
                    <a:pt x="472" y="733"/>
                  </a:lnTo>
                  <a:lnTo>
                    <a:pt x="501" y="756"/>
                  </a:lnTo>
                  <a:lnTo>
                    <a:pt x="533" y="814"/>
                  </a:lnTo>
                  <a:lnTo>
                    <a:pt x="536" y="827"/>
                  </a:lnTo>
                  <a:lnTo>
                    <a:pt x="664" y="750"/>
                  </a:lnTo>
                  <a:lnTo>
                    <a:pt x="661" y="737"/>
                  </a:lnTo>
                  <a:lnTo>
                    <a:pt x="658" y="661"/>
                  </a:lnTo>
                  <a:lnTo>
                    <a:pt x="672" y="601"/>
                  </a:lnTo>
                  <a:lnTo>
                    <a:pt x="690" y="570"/>
                  </a:lnTo>
                  <a:lnTo>
                    <a:pt x="717" y="541"/>
                  </a:lnTo>
                  <a:lnTo>
                    <a:pt x="756" y="485"/>
                  </a:lnTo>
                  <a:lnTo>
                    <a:pt x="775" y="432"/>
                  </a:lnTo>
                  <a:lnTo>
                    <a:pt x="775" y="386"/>
                  </a:lnTo>
                  <a:lnTo>
                    <a:pt x="766" y="366"/>
                  </a:lnTo>
                  <a:lnTo>
                    <a:pt x="764" y="356"/>
                  </a:lnTo>
                  <a:lnTo>
                    <a:pt x="783" y="330"/>
                  </a:lnTo>
                  <a:lnTo>
                    <a:pt x="825" y="304"/>
                  </a:lnTo>
                  <a:lnTo>
                    <a:pt x="883" y="282"/>
                  </a:lnTo>
                  <a:lnTo>
                    <a:pt x="953" y="272"/>
                  </a:lnTo>
                  <a:lnTo>
                    <a:pt x="1028" y="281"/>
                  </a:lnTo>
                  <a:lnTo>
                    <a:pt x="1084" y="302"/>
                  </a:lnTo>
                  <a:lnTo>
                    <a:pt x="1120" y="324"/>
                  </a:lnTo>
                  <a:lnTo>
                    <a:pt x="1155" y="356"/>
                  </a:lnTo>
                  <a:lnTo>
                    <a:pt x="1186" y="393"/>
                  </a:lnTo>
                  <a:lnTo>
                    <a:pt x="1202" y="418"/>
                  </a:lnTo>
                  <a:lnTo>
                    <a:pt x="1205" y="412"/>
                  </a:lnTo>
                  <a:lnTo>
                    <a:pt x="1227" y="354"/>
                  </a:lnTo>
                  <a:lnTo>
                    <a:pt x="1235" y="288"/>
                  </a:lnTo>
                  <a:lnTo>
                    <a:pt x="1231" y="238"/>
                  </a:lnTo>
                  <a:lnTo>
                    <a:pt x="1214" y="186"/>
                  </a:lnTo>
                  <a:lnTo>
                    <a:pt x="1178" y="134"/>
                  </a:lnTo>
                  <a:lnTo>
                    <a:pt x="1150" y="109"/>
                  </a:lnTo>
                  <a:lnTo>
                    <a:pt x="1120" y="86"/>
                  </a:lnTo>
                  <a:lnTo>
                    <a:pt x="1050" y="49"/>
                  </a:lnTo>
                  <a:lnTo>
                    <a:pt x="968" y="20"/>
                  </a:lnTo>
                  <a:lnTo>
                    <a:pt x="875" y="4"/>
                  </a:lnTo>
                  <a:lnTo>
                    <a:pt x="777" y="0"/>
                  </a:lnTo>
                  <a:lnTo>
                    <a:pt x="674" y="7"/>
                  </a:lnTo>
                  <a:lnTo>
                    <a:pt x="569" y="27"/>
                  </a:lnTo>
                  <a:lnTo>
                    <a:pt x="461" y="62"/>
                  </a:lnTo>
                  <a:lnTo>
                    <a:pt x="409" y="84"/>
                  </a:lnTo>
                  <a:lnTo>
                    <a:pt x="357" y="108"/>
                  </a:lnTo>
                  <a:lnTo>
                    <a:pt x="269" y="158"/>
                  </a:lnTo>
                  <a:lnTo>
                    <a:pt x="199" y="210"/>
                  </a:lnTo>
                  <a:lnTo>
                    <a:pt x="143" y="262"/>
                  </a:lnTo>
                  <a:lnTo>
                    <a:pt x="99" y="315"/>
                  </a:lnTo>
                  <a:lnTo>
                    <a:pt x="68" y="367"/>
                  </a:lnTo>
                  <a:lnTo>
                    <a:pt x="36" y="445"/>
                  </a:lnTo>
                  <a:lnTo>
                    <a:pt x="24" y="494"/>
                  </a:lnTo>
                  <a:lnTo>
                    <a:pt x="14" y="546"/>
                  </a:lnTo>
                  <a:lnTo>
                    <a:pt x="0" y="678"/>
                  </a:lnTo>
                  <a:lnTo>
                    <a:pt x="0" y="828"/>
                  </a:lnTo>
                  <a:lnTo>
                    <a:pt x="16" y="936"/>
                  </a:lnTo>
                  <a:lnTo>
                    <a:pt x="36" y="1002"/>
                  </a:lnTo>
                  <a:lnTo>
                    <a:pt x="50" y="1031"/>
                  </a:lnTo>
                  <a:lnTo>
                    <a:pt x="101" y="1141"/>
                  </a:lnTo>
                  <a:lnTo>
                    <a:pt x="158" y="1260"/>
                  </a:lnTo>
                  <a:lnTo>
                    <a:pt x="202" y="1318"/>
                  </a:lnTo>
                  <a:lnTo>
                    <a:pt x="229" y="1339"/>
                  </a:lnTo>
                  <a:close/>
                </a:path>
              </a:pathLst>
            </a:custGeom>
            <a:solidFill>
              <a:srgbClr val="31455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42" name="Google Shape;742;p42"/>
            <p:cNvSpPr/>
            <p:nvPr/>
          </p:nvSpPr>
          <p:spPr>
            <a:xfrm>
              <a:off x="3677" y="693"/>
              <a:ext cx="77" cy="111"/>
            </a:xfrm>
            <a:custGeom>
              <a:avLst/>
              <a:gdLst/>
              <a:ahLst/>
              <a:cxnLst/>
              <a:rect l="l" t="t" r="r" b="b"/>
              <a:pathLst>
                <a:path w="230" h="332" extrusionOk="0">
                  <a:moveTo>
                    <a:pt x="128" y="332"/>
                  </a:moveTo>
                  <a:lnTo>
                    <a:pt x="108" y="331"/>
                  </a:lnTo>
                  <a:lnTo>
                    <a:pt x="65" y="312"/>
                  </a:lnTo>
                  <a:lnTo>
                    <a:pt x="27" y="273"/>
                  </a:lnTo>
                  <a:lnTo>
                    <a:pt x="7" y="231"/>
                  </a:lnTo>
                  <a:lnTo>
                    <a:pt x="2" y="198"/>
                  </a:lnTo>
                  <a:lnTo>
                    <a:pt x="0" y="180"/>
                  </a:lnTo>
                  <a:lnTo>
                    <a:pt x="2" y="142"/>
                  </a:lnTo>
                  <a:lnTo>
                    <a:pt x="12" y="77"/>
                  </a:lnTo>
                  <a:lnTo>
                    <a:pt x="36" y="28"/>
                  </a:lnTo>
                  <a:lnTo>
                    <a:pt x="65" y="8"/>
                  </a:lnTo>
                  <a:lnTo>
                    <a:pt x="89" y="1"/>
                  </a:lnTo>
                  <a:lnTo>
                    <a:pt x="102" y="0"/>
                  </a:lnTo>
                  <a:lnTo>
                    <a:pt x="123" y="1"/>
                  </a:lnTo>
                  <a:lnTo>
                    <a:pt x="166" y="21"/>
                  </a:lnTo>
                  <a:lnTo>
                    <a:pt x="205" y="59"/>
                  </a:lnTo>
                  <a:lnTo>
                    <a:pt x="223" y="102"/>
                  </a:lnTo>
                  <a:lnTo>
                    <a:pt x="230" y="135"/>
                  </a:lnTo>
                  <a:lnTo>
                    <a:pt x="230" y="154"/>
                  </a:lnTo>
                  <a:lnTo>
                    <a:pt x="230" y="191"/>
                  </a:lnTo>
                  <a:lnTo>
                    <a:pt x="219" y="256"/>
                  </a:lnTo>
                  <a:lnTo>
                    <a:pt x="196" y="303"/>
                  </a:lnTo>
                  <a:lnTo>
                    <a:pt x="167" y="325"/>
                  </a:lnTo>
                  <a:lnTo>
                    <a:pt x="143" y="332"/>
                  </a:lnTo>
                  <a:lnTo>
                    <a:pt x="128" y="332"/>
                  </a:lnTo>
                  <a:close/>
                </a:path>
              </a:pathLst>
            </a:custGeom>
            <a:solidFill>
              <a:srgbClr val="EABB9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43" name="Google Shape;743;p42"/>
            <p:cNvSpPr/>
            <p:nvPr/>
          </p:nvSpPr>
          <p:spPr>
            <a:xfrm>
              <a:off x="3754" y="855"/>
              <a:ext cx="256" cy="145"/>
            </a:xfrm>
            <a:custGeom>
              <a:avLst/>
              <a:gdLst/>
              <a:ahLst/>
              <a:cxnLst/>
              <a:rect l="l" t="t" r="r" b="b"/>
              <a:pathLst>
                <a:path w="769" h="435" extrusionOk="0">
                  <a:moveTo>
                    <a:pt x="205" y="128"/>
                  </a:moveTo>
                  <a:lnTo>
                    <a:pt x="0" y="0"/>
                  </a:lnTo>
                  <a:lnTo>
                    <a:pt x="6" y="9"/>
                  </a:lnTo>
                  <a:lnTo>
                    <a:pt x="64" y="95"/>
                  </a:lnTo>
                  <a:lnTo>
                    <a:pt x="146" y="195"/>
                  </a:lnTo>
                  <a:lnTo>
                    <a:pt x="218" y="267"/>
                  </a:lnTo>
                  <a:lnTo>
                    <a:pt x="304" y="339"/>
                  </a:lnTo>
                  <a:lnTo>
                    <a:pt x="405" y="406"/>
                  </a:lnTo>
                  <a:lnTo>
                    <a:pt x="461" y="435"/>
                  </a:lnTo>
                  <a:lnTo>
                    <a:pt x="484" y="417"/>
                  </a:lnTo>
                  <a:lnTo>
                    <a:pt x="533" y="393"/>
                  </a:lnTo>
                  <a:lnTo>
                    <a:pt x="571" y="385"/>
                  </a:lnTo>
                  <a:lnTo>
                    <a:pt x="589" y="385"/>
                  </a:lnTo>
                  <a:lnTo>
                    <a:pt x="631" y="369"/>
                  </a:lnTo>
                  <a:lnTo>
                    <a:pt x="703" y="347"/>
                  </a:lnTo>
                  <a:lnTo>
                    <a:pt x="749" y="326"/>
                  </a:lnTo>
                  <a:lnTo>
                    <a:pt x="769" y="307"/>
                  </a:lnTo>
                  <a:lnTo>
                    <a:pt x="654" y="285"/>
                  </a:lnTo>
                  <a:lnTo>
                    <a:pt x="417" y="224"/>
                  </a:lnTo>
                  <a:lnTo>
                    <a:pt x="303" y="180"/>
                  </a:lnTo>
                  <a:lnTo>
                    <a:pt x="235" y="147"/>
                  </a:lnTo>
                  <a:lnTo>
                    <a:pt x="205" y="128"/>
                  </a:lnTo>
                  <a:close/>
                </a:path>
              </a:pathLst>
            </a:custGeom>
            <a:solidFill>
              <a:srgbClr val="E2A17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44" name="Google Shape;744;p42"/>
            <p:cNvSpPr/>
            <p:nvPr/>
          </p:nvSpPr>
          <p:spPr>
            <a:xfrm>
              <a:off x="4240" y="753"/>
              <a:ext cx="189" cy="162"/>
            </a:xfrm>
            <a:custGeom>
              <a:avLst/>
              <a:gdLst/>
              <a:ahLst/>
              <a:cxnLst/>
              <a:rect l="l" t="t" r="r" b="b"/>
              <a:pathLst>
                <a:path w="563" h="486" extrusionOk="0">
                  <a:moveTo>
                    <a:pt x="0" y="280"/>
                  </a:moveTo>
                  <a:lnTo>
                    <a:pt x="48" y="252"/>
                  </a:lnTo>
                  <a:lnTo>
                    <a:pt x="264" y="110"/>
                  </a:lnTo>
                  <a:lnTo>
                    <a:pt x="349" y="44"/>
                  </a:lnTo>
                  <a:lnTo>
                    <a:pt x="381" y="10"/>
                  </a:lnTo>
                  <a:lnTo>
                    <a:pt x="383" y="0"/>
                  </a:lnTo>
                  <a:lnTo>
                    <a:pt x="563" y="280"/>
                  </a:lnTo>
                  <a:lnTo>
                    <a:pt x="127" y="486"/>
                  </a:lnTo>
                  <a:lnTo>
                    <a:pt x="0" y="28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45" name="Google Shape;745;p42"/>
            <p:cNvSpPr/>
            <p:nvPr/>
          </p:nvSpPr>
          <p:spPr>
            <a:xfrm>
              <a:off x="4129" y="762"/>
              <a:ext cx="528" cy="638"/>
            </a:xfrm>
            <a:custGeom>
              <a:avLst/>
              <a:gdLst/>
              <a:ahLst/>
              <a:cxnLst/>
              <a:rect l="l" t="t" r="r" b="b"/>
              <a:pathLst>
                <a:path w="1588" h="1920" extrusionOk="0">
                  <a:moveTo>
                    <a:pt x="283" y="307"/>
                  </a:moveTo>
                  <a:lnTo>
                    <a:pt x="337" y="291"/>
                  </a:lnTo>
                  <a:lnTo>
                    <a:pt x="559" y="199"/>
                  </a:lnTo>
                  <a:lnTo>
                    <a:pt x="650" y="150"/>
                  </a:lnTo>
                  <a:lnTo>
                    <a:pt x="733" y="96"/>
                  </a:lnTo>
                  <a:lnTo>
                    <a:pt x="798" y="34"/>
                  </a:lnTo>
                  <a:lnTo>
                    <a:pt x="820" y="0"/>
                  </a:lnTo>
                  <a:lnTo>
                    <a:pt x="853" y="51"/>
                  </a:lnTo>
                  <a:lnTo>
                    <a:pt x="1092" y="425"/>
                  </a:lnTo>
                  <a:lnTo>
                    <a:pt x="1204" y="588"/>
                  </a:lnTo>
                  <a:lnTo>
                    <a:pt x="1256" y="667"/>
                  </a:lnTo>
                  <a:lnTo>
                    <a:pt x="1383" y="898"/>
                  </a:lnTo>
                  <a:lnTo>
                    <a:pt x="1502" y="1147"/>
                  </a:lnTo>
                  <a:lnTo>
                    <a:pt x="1564" y="1297"/>
                  </a:lnTo>
                  <a:lnTo>
                    <a:pt x="1586" y="1364"/>
                  </a:lnTo>
                  <a:lnTo>
                    <a:pt x="1588" y="1383"/>
                  </a:lnTo>
                  <a:lnTo>
                    <a:pt x="1587" y="1410"/>
                  </a:lnTo>
                  <a:lnTo>
                    <a:pt x="1577" y="1461"/>
                  </a:lnTo>
                  <a:lnTo>
                    <a:pt x="1547" y="1533"/>
                  </a:lnTo>
                  <a:lnTo>
                    <a:pt x="1511" y="1588"/>
                  </a:lnTo>
                  <a:lnTo>
                    <a:pt x="1496" y="1602"/>
                  </a:lnTo>
                  <a:lnTo>
                    <a:pt x="1429" y="1642"/>
                  </a:lnTo>
                  <a:lnTo>
                    <a:pt x="1263" y="1711"/>
                  </a:lnTo>
                  <a:lnTo>
                    <a:pt x="981" y="1808"/>
                  </a:lnTo>
                  <a:lnTo>
                    <a:pt x="723" y="1880"/>
                  </a:lnTo>
                  <a:lnTo>
                    <a:pt x="641" y="1894"/>
                  </a:lnTo>
                  <a:lnTo>
                    <a:pt x="474" y="1920"/>
                  </a:lnTo>
                  <a:lnTo>
                    <a:pt x="461" y="1920"/>
                  </a:lnTo>
                  <a:lnTo>
                    <a:pt x="0" y="1049"/>
                  </a:lnTo>
                  <a:lnTo>
                    <a:pt x="84" y="1053"/>
                  </a:lnTo>
                  <a:lnTo>
                    <a:pt x="471" y="1073"/>
                  </a:lnTo>
                  <a:lnTo>
                    <a:pt x="680" y="1091"/>
                  </a:lnTo>
                  <a:lnTo>
                    <a:pt x="717" y="1101"/>
                  </a:lnTo>
                  <a:lnTo>
                    <a:pt x="726" y="1105"/>
                  </a:lnTo>
                  <a:lnTo>
                    <a:pt x="738" y="1105"/>
                  </a:lnTo>
                  <a:lnTo>
                    <a:pt x="740" y="1094"/>
                  </a:lnTo>
                  <a:lnTo>
                    <a:pt x="725" y="1040"/>
                  </a:lnTo>
                  <a:lnTo>
                    <a:pt x="717" y="999"/>
                  </a:lnTo>
                  <a:lnTo>
                    <a:pt x="713" y="974"/>
                  </a:lnTo>
                  <a:lnTo>
                    <a:pt x="677" y="893"/>
                  </a:lnTo>
                  <a:lnTo>
                    <a:pt x="630" y="797"/>
                  </a:lnTo>
                  <a:lnTo>
                    <a:pt x="594" y="715"/>
                  </a:lnTo>
                  <a:lnTo>
                    <a:pt x="589" y="692"/>
                  </a:lnTo>
                  <a:lnTo>
                    <a:pt x="588" y="679"/>
                  </a:lnTo>
                  <a:lnTo>
                    <a:pt x="562" y="637"/>
                  </a:lnTo>
                  <a:lnTo>
                    <a:pt x="494" y="548"/>
                  </a:lnTo>
                  <a:lnTo>
                    <a:pt x="321" y="349"/>
                  </a:lnTo>
                  <a:lnTo>
                    <a:pt x="283" y="307"/>
                  </a:lnTo>
                  <a:close/>
                </a:path>
              </a:pathLst>
            </a:custGeom>
            <a:solidFill>
              <a:srgbClr val="006F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46" name="Google Shape;746;p42"/>
            <p:cNvSpPr/>
            <p:nvPr/>
          </p:nvSpPr>
          <p:spPr>
            <a:xfrm>
              <a:off x="3882" y="992"/>
              <a:ext cx="621" cy="1447"/>
            </a:xfrm>
            <a:custGeom>
              <a:avLst/>
              <a:gdLst/>
              <a:ahLst/>
              <a:cxnLst/>
              <a:rect l="l" t="t" r="r" b="b"/>
              <a:pathLst>
                <a:path w="1869" h="4352" extrusionOk="0">
                  <a:moveTo>
                    <a:pt x="639" y="2252"/>
                  </a:moveTo>
                  <a:lnTo>
                    <a:pt x="641" y="2252"/>
                  </a:lnTo>
                  <a:lnTo>
                    <a:pt x="652" y="2252"/>
                  </a:lnTo>
                  <a:lnTo>
                    <a:pt x="639" y="2252"/>
                  </a:lnTo>
                  <a:lnTo>
                    <a:pt x="710" y="2409"/>
                  </a:lnTo>
                  <a:lnTo>
                    <a:pt x="936" y="2920"/>
                  </a:lnTo>
                  <a:lnTo>
                    <a:pt x="1090" y="3242"/>
                  </a:lnTo>
                  <a:lnTo>
                    <a:pt x="1152" y="3352"/>
                  </a:lnTo>
                  <a:lnTo>
                    <a:pt x="1188" y="3407"/>
                  </a:lnTo>
                  <a:lnTo>
                    <a:pt x="1284" y="3530"/>
                  </a:lnTo>
                  <a:lnTo>
                    <a:pt x="1457" y="3731"/>
                  </a:lnTo>
                  <a:lnTo>
                    <a:pt x="1635" y="3941"/>
                  </a:lnTo>
                  <a:lnTo>
                    <a:pt x="1739" y="4075"/>
                  </a:lnTo>
                  <a:lnTo>
                    <a:pt x="1818" y="4199"/>
                  </a:lnTo>
                  <a:lnTo>
                    <a:pt x="1856" y="4280"/>
                  </a:lnTo>
                  <a:lnTo>
                    <a:pt x="1867" y="4329"/>
                  </a:lnTo>
                  <a:lnTo>
                    <a:pt x="1869" y="4352"/>
                  </a:lnTo>
                  <a:lnTo>
                    <a:pt x="1869" y="4316"/>
                  </a:lnTo>
                  <a:lnTo>
                    <a:pt x="1850" y="4068"/>
                  </a:lnTo>
                  <a:lnTo>
                    <a:pt x="1818" y="3826"/>
                  </a:lnTo>
                  <a:lnTo>
                    <a:pt x="1791" y="3687"/>
                  </a:lnTo>
                  <a:lnTo>
                    <a:pt x="1587" y="2687"/>
                  </a:lnTo>
                  <a:lnTo>
                    <a:pt x="1408" y="1843"/>
                  </a:lnTo>
                  <a:lnTo>
                    <a:pt x="1356" y="1621"/>
                  </a:lnTo>
                  <a:lnTo>
                    <a:pt x="1202" y="1008"/>
                  </a:lnTo>
                  <a:lnTo>
                    <a:pt x="1152" y="818"/>
                  </a:lnTo>
                  <a:lnTo>
                    <a:pt x="1129" y="740"/>
                  </a:lnTo>
                  <a:lnTo>
                    <a:pt x="1051" y="508"/>
                  </a:lnTo>
                  <a:lnTo>
                    <a:pt x="956" y="253"/>
                  </a:lnTo>
                  <a:lnTo>
                    <a:pt x="882" y="96"/>
                  </a:lnTo>
                  <a:lnTo>
                    <a:pt x="839" y="21"/>
                  </a:lnTo>
                  <a:lnTo>
                    <a:pt x="819" y="0"/>
                  </a:lnTo>
                  <a:lnTo>
                    <a:pt x="0" y="126"/>
                  </a:lnTo>
                  <a:lnTo>
                    <a:pt x="435" y="1715"/>
                  </a:lnTo>
                  <a:lnTo>
                    <a:pt x="440" y="1714"/>
                  </a:lnTo>
                  <a:lnTo>
                    <a:pt x="456" y="1742"/>
                  </a:lnTo>
                  <a:lnTo>
                    <a:pt x="489" y="1837"/>
                  </a:lnTo>
                  <a:lnTo>
                    <a:pt x="547" y="2019"/>
                  </a:lnTo>
                  <a:lnTo>
                    <a:pt x="610" y="2195"/>
                  </a:lnTo>
                  <a:lnTo>
                    <a:pt x="639" y="2252"/>
                  </a:lnTo>
                  <a:close/>
                </a:path>
              </a:pathLst>
            </a:custGeom>
            <a:solidFill>
              <a:srgbClr val="00526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47" name="Google Shape;747;p42"/>
            <p:cNvSpPr/>
            <p:nvPr/>
          </p:nvSpPr>
          <p:spPr>
            <a:xfrm>
              <a:off x="3797" y="1009"/>
              <a:ext cx="94" cy="179"/>
            </a:xfrm>
            <a:custGeom>
              <a:avLst/>
              <a:gdLst/>
              <a:ahLst/>
              <a:cxnLst/>
              <a:rect l="l" t="t" r="r" b="b"/>
              <a:pathLst>
                <a:path w="282" h="537" extrusionOk="0">
                  <a:moveTo>
                    <a:pt x="282" y="0"/>
                  </a:moveTo>
                  <a:lnTo>
                    <a:pt x="204" y="537"/>
                  </a:lnTo>
                  <a:lnTo>
                    <a:pt x="204" y="529"/>
                  </a:lnTo>
                  <a:lnTo>
                    <a:pt x="188" y="438"/>
                  </a:lnTo>
                  <a:lnTo>
                    <a:pt x="158" y="341"/>
                  </a:lnTo>
                  <a:lnTo>
                    <a:pt x="128" y="277"/>
                  </a:lnTo>
                  <a:lnTo>
                    <a:pt x="86" y="218"/>
                  </a:lnTo>
                  <a:lnTo>
                    <a:pt x="33" y="170"/>
                  </a:lnTo>
                  <a:lnTo>
                    <a:pt x="0" y="154"/>
                  </a:lnTo>
                  <a:lnTo>
                    <a:pt x="13" y="153"/>
                  </a:lnTo>
                  <a:lnTo>
                    <a:pt x="66" y="140"/>
                  </a:lnTo>
                  <a:lnTo>
                    <a:pt x="142" y="107"/>
                  </a:lnTo>
                  <a:lnTo>
                    <a:pt x="233" y="45"/>
                  </a:lnTo>
                  <a:lnTo>
                    <a:pt x="282" y="0"/>
                  </a:lnTo>
                  <a:close/>
                </a:path>
              </a:pathLst>
            </a:custGeom>
            <a:solidFill>
              <a:srgbClr val="EEECE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48" name="Google Shape;748;p42"/>
            <p:cNvSpPr/>
            <p:nvPr/>
          </p:nvSpPr>
          <p:spPr>
            <a:xfrm>
              <a:off x="3600" y="907"/>
              <a:ext cx="198" cy="239"/>
            </a:xfrm>
            <a:custGeom>
              <a:avLst/>
              <a:gdLst/>
              <a:ahLst/>
              <a:cxnLst/>
              <a:rect l="l" t="t" r="r" b="b"/>
              <a:pathLst>
                <a:path w="590" h="718" extrusionOk="0">
                  <a:moveTo>
                    <a:pt x="589" y="461"/>
                  </a:moveTo>
                  <a:lnTo>
                    <a:pt x="586" y="458"/>
                  </a:lnTo>
                  <a:lnTo>
                    <a:pt x="535" y="467"/>
                  </a:lnTo>
                  <a:lnTo>
                    <a:pt x="463" y="503"/>
                  </a:lnTo>
                  <a:lnTo>
                    <a:pt x="410" y="538"/>
                  </a:lnTo>
                  <a:lnTo>
                    <a:pt x="355" y="575"/>
                  </a:lnTo>
                  <a:lnTo>
                    <a:pt x="276" y="640"/>
                  </a:lnTo>
                  <a:lnTo>
                    <a:pt x="211" y="708"/>
                  </a:lnTo>
                  <a:lnTo>
                    <a:pt x="204" y="718"/>
                  </a:lnTo>
                  <a:lnTo>
                    <a:pt x="180" y="676"/>
                  </a:lnTo>
                  <a:lnTo>
                    <a:pt x="65" y="458"/>
                  </a:lnTo>
                  <a:lnTo>
                    <a:pt x="18" y="346"/>
                  </a:lnTo>
                  <a:lnTo>
                    <a:pt x="1" y="281"/>
                  </a:lnTo>
                  <a:lnTo>
                    <a:pt x="0" y="257"/>
                  </a:lnTo>
                  <a:lnTo>
                    <a:pt x="1" y="232"/>
                  </a:lnTo>
                  <a:lnTo>
                    <a:pt x="11" y="185"/>
                  </a:lnTo>
                  <a:lnTo>
                    <a:pt x="40" y="119"/>
                  </a:lnTo>
                  <a:lnTo>
                    <a:pt x="112" y="16"/>
                  </a:lnTo>
                  <a:lnTo>
                    <a:pt x="128" y="0"/>
                  </a:lnTo>
                  <a:lnTo>
                    <a:pt x="138" y="22"/>
                  </a:lnTo>
                  <a:lnTo>
                    <a:pt x="229" y="147"/>
                  </a:lnTo>
                  <a:lnTo>
                    <a:pt x="306" y="218"/>
                  </a:lnTo>
                  <a:lnTo>
                    <a:pt x="373" y="263"/>
                  </a:lnTo>
                  <a:lnTo>
                    <a:pt x="410" y="281"/>
                  </a:lnTo>
                  <a:lnTo>
                    <a:pt x="446" y="301"/>
                  </a:lnTo>
                  <a:lnTo>
                    <a:pt x="502" y="336"/>
                  </a:lnTo>
                  <a:lnTo>
                    <a:pt x="558" y="383"/>
                  </a:lnTo>
                  <a:lnTo>
                    <a:pt x="587" y="432"/>
                  </a:lnTo>
                  <a:lnTo>
                    <a:pt x="590" y="458"/>
                  </a:lnTo>
                  <a:lnTo>
                    <a:pt x="589" y="461"/>
                  </a:lnTo>
                  <a:close/>
                </a:path>
              </a:pathLst>
            </a:custGeom>
            <a:solidFill>
              <a:srgbClr val="EEECE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49" name="Google Shape;749;p42"/>
            <p:cNvSpPr/>
            <p:nvPr/>
          </p:nvSpPr>
          <p:spPr>
            <a:xfrm>
              <a:off x="3438" y="941"/>
              <a:ext cx="188" cy="894"/>
            </a:xfrm>
            <a:custGeom>
              <a:avLst/>
              <a:gdLst/>
              <a:ahLst/>
              <a:cxnLst/>
              <a:rect l="l" t="t" r="r" b="b"/>
              <a:pathLst>
                <a:path w="565" h="2688" extrusionOk="0">
                  <a:moveTo>
                    <a:pt x="565" y="0"/>
                  </a:moveTo>
                  <a:lnTo>
                    <a:pt x="536" y="26"/>
                  </a:lnTo>
                  <a:lnTo>
                    <a:pt x="346" y="158"/>
                  </a:lnTo>
                  <a:lnTo>
                    <a:pt x="218" y="227"/>
                  </a:lnTo>
                  <a:lnTo>
                    <a:pt x="125" y="266"/>
                  </a:lnTo>
                  <a:lnTo>
                    <a:pt x="78" y="280"/>
                  </a:lnTo>
                  <a:lnTo>
                    <a:pt x="206" y="435"/>
                  </a:lnTo>
                  <a:lnTo>
                    <a:pt x="0" y="511"/>
                  </a:lnTo>
                  <a:lnTo>
                    <a:pt x="20" y="675"/>
                  </a:lnTo>
                  <a:lnTo>
                    <a:pt x="118" y="1457"/>
                  </a:lnTo>
                  <a:lnTo>
                    <a:pt x="183" y="1911"/>
                  </a:lnTo>
                  <a:lnTo>
                    <a:pt x="206" y="2022"/>
                  </a:lnTo>
                  <a:lnTo>
                    <a:pt x="215" y="2094"/>
                  </a:lnTo>
                  <a:lnTo>
                    <a:pt x="223" y="2271"/>
                  </a:lnTo>
                  <a:lnTo>
                    <a:pt x="223" y="2458"/>
                  </a:lnTo>
                  <a:lnTo>
                    <a:pt x="215" y="2625"/>
                  </a:lnTo>
                  <a:lnTo>
                    <a:pt x="206" y="2688"/>
                  </a:lnTo>
                  <a:lnTo>
                    <a:pt x="222" y="2647"/>
                  </a:lnTo>
                  <a:lnTo>
                    <a:pt x="300" y="2327"/>
                  </a:lnTo>
                  <a:lnTo>
                    <a:pt x="336" y="2085"/>
                  </a:lnTo>
                  <a:lnTo>
                    <a:pt x="353" y="1895"/>
                  </a:lnTo>
                  <a:lnTo>
                    <a:pt x="359" y="1791"/>
                  </a:lnTo>
                  <a:lnTo>
                    <a:pt x="372" y="1567"/>
                  </a:lnTo>
                  <a:lnTo>
                    <a:pt x="415" y="1031"/>
                  </a:lnTo>
                  <a:lnTo>
                    <a:pt x="472" y="502"/>
                  </a:lnTo>
                  <a:lnTo>
                    <a:pt x="518" y="190"/>
                  </a:lnTo>
                  <a:lnTo>
                    <a:pt x="549" y="44"/>
                  </a:lnTo>
                  <a:lnTo>
                    <a:pt x="565" y="0"/>
                  </a:lnTo>
                  <a:close/>
                </a:path>
              </a:pathLst>
            </a:custGeom>
            <a:solidFill>
              <a:srgbClr val="006F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50" name="Google Shape;750;p42"/>
            <p:cNvSpPr/>
            <p:nvPr/>
          </p:nvSpPr>
          <p:spPr>
            <a:xfrm>
              <a:off x="3888" y="1026"/>
              <a:ext cx="223" cy="706"/>
            </a:xfrm>
            <a:custGeom>
              <a:avLst/>
              <a:gdLst/>
              <a:ahLst/>
              <a:cxnLst/>
              <a:rect l="l" t="t" r="r" b="b"/>
              <a:pathLst>
                <a:path w="672" h="2124" extrusionOk="0">
                  <a:moveTo>
                    <a:pt x="7" y="0"/>
                  </a:moveTo>
                  <a:lnTo>
                    <a:pt x="339" y="230"/>
                  </a:lnTo>
                  <a:lnTo>
                    <a:pt x="262" y="307"/>
                  </a:lnTo>
                  <a:lnTo>
                    <a:pt x="468" y="307"/>
                  </a:lnTo>
                  <a:lnTo>
                    <a:pt x="481" y="403"/>
                  </a:lnTo>
                  <a:lnTo>
                    <a:pt x="538" y="900"/>
                  </a:lnTo>
                  <a:lnTo>
                    <a:pt x="567" y="1236"/>
                  </a:lnTo>
                  <a:lnTo>
                    <a:pt x="570" y="1357"/>
                  </a:lnTo>
                  <a:lnTo>
                    <a:pt x="567" y="1548"/>
                  </a:lnTo>
                  <a:lnTo>
                    <a:pt x="564" y="1748"/>
                  </a:lnTo>
                  <a:lnTo>
                    <a:pt x="578" y="1864"/>
                  </a:lnTo>
                  <a:lnTo>
                    <a:pt x="596" y="1920"/>
                  </a:lnTo>
                  <a:lnTo>
                    <a:pt x="659" y="2098"/>
                  </a:lnTo>
                  <a:lnTo>
                    <a:pt x="672" y="2124"/>
                  </a:lnTo>
                  <a:lnTo>
                    <a:pt x="649" y="2090"/>
                  </a:lnTo>
                  <a:lnTo>
                    <a:pt x="537" y="1871"/>
                  </a:lnTo>
                  <a:lnTo>
                    <a:pt x="482" y="1731"/>
                  </a:lnTo>
                  <a:lnTo>
                    <a:pt x="452" y="1635"/>
                  </a:lnTo>
                  <a:lnTo>
                    <a:pt x="442" y="1587"/>
                  </a:lnTo>
                  <a:lnTo>
                    <a:pt x="413" y="1468"/>
                  </a:lnTo>
                  <a:lnTo>
                    <a:pt x="290" y="1071"/>
                  </a:lnTo>
                  <a:lnTo>
                    <a:pt x="77" y="435"/>
                  </a:lnTo>
                  <a:lnTo>
                    <a:pt x="31" y="307"/>
                  </a:lnTo>
                  <a:lnTo>
                    <a:pt x="26" y="281"/>
                  </a:lnTo>
                  <a:lnTo>
                    <a:pt x="3" y="143"/>
                  </a:lnTo>
                  <a:lnTo>
                    <a:pt x="0" y="42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006F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51" name="Google Shape;751;p42"/>
            <p:cNvSpPr/>
            <p:nvPr/>
          </p:nvSpPr>
          <p:spPr>
            <a:xfrm>
              <a:off x="2602" y="1495"/>
              <a:ext cx="204" cy="204"/>
            </a:xfrm>
            <a:custGeom>
              <a:avLst/>
              <a:gdLst/>
              <a:ahLst/>
              <a:cxnLst/>
              <a:rect l="l" t="t" r="r" b="b"/>
              <a:pathLst>
                <a:path w="615" h="615" extrusionOk="0">
                  <a:moveTo>
                    <a:pt x="308" y="0"/>
                  </a:moveTo>
                  <a:lnTo>
                    <a:pt x="338" y="1"/>
                  </a:lnTo>
                  <a:lnTo>
                    <a:pt x="399" y="14"/>
                  </a:lnTo>
                  <a:lnTo>
                    <a:pt x="454" y="37"/>
                  </a:lnTo>
                  <a:lnTo>
                    <a:pt x="503" y="71"/>
                  </a:lnTo>
                  <a:lnTo>
                    <a:pt x="544" y="112"/>
                  </a:lnTo>
                  <a:lnTo>
                    <a:pt x="577" y="161"/>
                  </a:lnTo>
                  <a:lnTo>
                    <a:pt x="602" y="216"/>
                  </a:lnTo>
                  <a:lnTo>
                    <a:pt x="613" y="277"/>
                  </a:lnTo>
                  <a:lnTo>
                    <a:pt x="615" y="308"/>
                  </a:lnTo>
                  <a:lnTo>
                    <a:pt x="613" y="340"/>
                  </a:lnTo>
                  <a:lnTo>
                    <a:pt x="602" y="399"/>
                  </a:lnTo>
                  <a:lnTo>
                    <a:pt x="577" y="455"/>
                  </a:lnTo>
                  <a:lnTo>
                    <a:pt x="544" y="504"/>
                  </a:lnTo>
                  <a:lnTo>
                    <a:pt x="503" y="546"/>
                  </a:lnTo>
                  <a:lnTo>
                    <a:pt x="454" y="579"/>
                  </a:lnTo>
                  <a:lnTo>
                    <a:pt x="399" y="602"/>
                  </a:lnTo>
                  <a:lnTo>
                    <a:pt x="338" y="614"/>
                  </a:lnTo>
                  <a:lnTo>
                    <a:pt x="308" y="615"/>
                  </a:lnTo>
                  <a:lnTo>
                    <a:pt x="276" y="614"/>
                  </a:lnTo>
                  <a:lnTo>
                    <a:pt x="216" y="602"/>
                  </a:lnTo>
                  <a:lnTo>
                    <a:pt x="161" y="579"/>
                  </a:lnTo>
                  <a:lnTo>
                    <a:pt x="112" y="546"/>
                  </a:lnTo>
                  <a:lnTo>
                    <a:pt x="71" y="504"/>
                  </a:lnTo>
                  <a:lnTo>
                    <a:pt x="37" y="455"/>
                  </a:lnTo>
                  <a:lnTo>
                    <a:pt x="13" y="399"/>
                  </a:lnTo>
                  <a:lnTo>
                    <a:pt x="2" y="340"/>
                  </a:lnTo>
                  <a:lnTo>
                    <a:pt x="0" y="308"/>
                  </a:lnTo>
                  <a:lnTo>
                    <a:pt x="2" y="277"/>
                  </a:lnTo>
                  <a:lnTo>
                    <a:pt x="13" y="216"/>
                  </a:lnTo>
                  <a:lnTo>
                    <a:pt x="37" y="161"/>
                  </a:lnTo>
                  <a:lnTo>
                    <a:pt x="71" y="112"/>
                  </a:lnTo>
                  <a:lnTo>
                    <a:pt x="112" y="71"/>
                  </a:lnTo>
                  <a:lnTo>
                    <a:pt x="161" y="37"/>
                  </a:lnTo>
                  <a:lnTo>
                    <a:pt x="216" y="14"/>
                  </a:lnTo>
                  <a:lnTo>
                    <a:pt x="276" y="1"/>
                  </a:lnTo>
                  <a:lnTo>
                    <a:pt x="308" y="0"/>
                  </a:lnTo>
                  <a:close/>
                </a:path>
              </a:pathLst>
            </a:custGeom>
            <a:solidFill>
              <a:srgbClr val="E0E2D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52" name="Google Shape;752;p42"/>
            <p:cNvSpPr/>
            <p:nvPr/>
          </p:nvSpPr>
          <p:spPr>
            <a:xfrm>
              <a:off x="2628" y="1513"/>
              <a:ext cx="154" cy="171"/>
            </a:xfrm>
            <a:custGeom>
              <a:avLst/>
              <a:gdLst/>
              <a:ahLst/>
              <a:cxnLst/>
              <a:rect l="l" t="t" r="r" b="b"/>
              <a:pathLst>
                <a:path w="461" h="513" extrusionOk="0">
                  <a:moveTo>
                    <a:pt x="230" y="0"/>
                  </a:moveTo>
                  <a:lnTo>
                    <a:pt x="253" y="1"/>
                  </a:lnTo>
                  <a:lnTo>
                    <a:pt x="298" y="11"/>
                  </a:lnTo>
                  <a:lnTo>
                    <a:pt x="340" y="30"/>
                  </a:lnTo>
                  <a:lnTo>
                    <a:pt x="376" y="57"/>
                  </a:lnTo>
                  <a:lnTo>
                    <a:pt x="407" y="93"/>
                  </a:lnTo>
                  <a:lnTo>
                    <a:pt x="432" y="134"/>
                  </a:lnTo>
                  <a:lnTo>
                    <a:pt x="450" y="180"/>
                  </a:lnTo>
                  <a:lnTo>
                    <a:pt x="459" y="230"/>
                  </a:lnTo>
                  <a:lnTo>
                    <a:pt x="461" y="256"/>
                  </a:lnTo>
                  <a:lnTo>
                    <a:pt x="459" y="282"/>
                  </a:lnTo>
                  <a:lnTo>
                    <a:pt x="450" y="333"/>
                  </a:lnTo>
                  <a:lnTo>
                    <a:pt x="432" y="379"/>
                  </a:lnTo>
                  <a:lnTo>
                    <a:pt x="407" y="419"/>
                  </a:lnTo>
                  <a:lnTo>
                    <a:pt x="376" y="454"/>
                  </a:lnTo>
                  <a:lnTo>
                    <a:pt x="340" y="481"/>
                  </a:lnTo>
                  <a:lnTo>
                    <a:pt x="298" y="501"/>
                  </a:lnTo>
                  <a:lnTo>
                    <a:pt x="253" y="511"/>
                  </a:lnTo>
                  <a:lnTo>
                    <a:pt x="230" y="513"/>
                  </a:lnTo>
                  <a:lnTo>
                    <a:pt x="206" y="511"/>
                  </a:lnTo>
                  <a:lnTo>
                    <a:pt x="161" y="501"/>
                  </a:lnTo>
                  <a:lnTo>
                    <a:pt x="119" y="481"/>
                  </a:lnTo>
                  <a:lnTo>
                    <a:pt x="83" y="454"/>
                  </a:lnTo>
                  <a:lnTo>
                    <a:pt x="52" y="419"/>
                  </a:lnTo>
                  <a:lnTo>
                    <a:pt x="27" y="379"/>
                  </a:lnTo>
                  <a:lnTo>
                    <a:pt x="10" y="333"/>
                  </a:lnTo>
                  <a:lnTo>
                    <a:pt x="0" y="282"/>
                  </a:lnTo>
                  <a:lnTo>
                    <a:pt x="0" y="256"/>
                  </a:lnTo>
                  <a:lnTo>
                    <a:pt x="0" y="230"/>
                  </a:lnTo>
                  <a:lnTo>
                    <a:pt x="10" y="180"/>
                  </a:lnTo>
                  <a:lnTo>
                    <a:pt x="27" y="134"/>
                  </a:lnTo>
                  <a:lnTo>
                    <a:pt x="52" y="93"/>
                  </a:lnTo>
                  <a:lnTo>
                    <a:pt x="83" y="57"/>
                  </a:lnTo>
                  <a:lnTo>
                    <a:pt x="119" y="30"/>
                  </a:lnTo>
                  <a:lnTo>
                    <a:pt x="161" y="11"/>
                  </a:lnTo>
                  <a:lnTo>
                    <a:pt x="206" y="1"/>
                  </a:lnTo>
                  <a:lnTo>
                    <a:pt x="230" y="0"/>
                  </a:lnTo>
                  <a:close/>
                </a:path>
              </a:pathLst>
            </a:custGeom>
            <a:solidFill>
              <a:srgbClr val="C0CCD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753" name="Google Shape;753;p42"/>
          <p:cNvSpPr/>
          <p:nvPr/>
        </p:nvSpPr>
        <p:spPr>
          <a:xfrm>
            <a:off x="3703569" y="2116075"/>
            <a:ext cx="1358700" cy="8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ko" sz="3600" b="1" i="0" u="none" strike="noStrike" cap="none">
                <a:solidFill>
                  <a:srgbClr val="3F3F3F"/>
                </a:solidFill>
                <a:latin typeface="Varela Round"/>
                <a:ea typeface="Varela Round"/>
                <a:cs typeface="Varela Round"/>
                <a:sym typeface="Varela Round"/>
              </a:rPr>
              <a:t>QnA</a:t>
            </a:r>
            <a:endParaRPr sz="3600" b="0" i="0" u="none" strike="noStrike" cap="none">
              <a:solidFill>
                <a:srgbClr val="66666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54" name="Google Shape;754;p42"/>
          <p:cNvSpPr/>
          <p:nvPr/>
        </p:nvSpPr>
        <p:spPr>
          <a:xfrm>
            <a:off x="5135272" y="219302"/>
            <a:ext cx="3522300" cy="3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sz="1400" b="1" i="1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사각지대 위험인식 프로그램 HEAD-UP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7AC8D5"/>
            </a:gs>
            <a:gs pos="100000">
              <a:srgbClr val="29A2B7"/>
            </a:gs>
          </a:gsLst>
          <a:lin ang="2700006" scaled="0"/>
        </a:gradFill>
        <a:effectLst/>
      </p:bgPr>
    </p:bg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6"/>
          <p:cNvSpPr/>
          <p:nvPr/>
        </p:nvSpPr>
        <p:spPr>
          <a:xfrm>
            <a:off x="2434075" y="656650"/>
            <a:ext cx="4009200" cy="4069500"/>
          </a:xfrm>
          <a:prstGeom prst="roundRect">
            <a:avLst>
              <a:gd name="adj" fmla="val 16667"/>
            </a:avLst>
          </a:prstGeom>
          <a:noFill/>
          <a:ln w="1524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16"/>
          <p:cNvSpPr/>
          <p:nvPr/>
        </p:nvSpPr>
        <p:spPr>
          <a:xfrm>
            <a:off x="2914675" y="1523571"/>
            <a:ext cx="3048000" cy="296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ko" sz="3000" b="1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[ 1 ]</a:t>
            </a:r>
            <a:endParaRPr sz="3000" b="1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000" b="1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ko" sz="3000" b="1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Development</a:t>
            </a:r>
            <a:endParaRPr sz="3000" b="1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4" name="Google Shape;244;p16"/>
          <p:cNvSpPr/>
          <p:nvPr/>
        </p:nvSpPr>
        <p:spPr>
          <a:xfrm>
            <a:off x="2810864" y="260112"/>
            <a:ext cx="3522300" cy="3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sz="1400" b="1" i="1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사각지대 위험인식 프로그램 HEAD-UP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7AC8D5"/>
            </a:gs>
            <a:gs pos="100000">
              <a:srgbClr val="29A2B7"/>
            </a:gs>
          </a:gsLst>
          <a:lin ang="2700006" scaled="0"/>
        </a:gradFill>
        <a:effectLst/>
      </p:bgPr>
    </p:bg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9" name="Google Shape;249;p17"/>
          <p:cNvGrpSpPr/>
          <p:nvPr/>
        </p:nvGrpSpPr>
        <p:grpSpPr>
          <a:xfrm>
            <a:off x="413097" y="555367"/>
            <a:ext cx="8317806" cy="4588133"/>
            <a:chOff x="757691" y="740229"/>
            <a:chExt cx="9324894" cy="5688238"/>
          </a:xfrm>
        </p:grpSpPr>
        <p:sp>
          <p:nvSpPr>
            <p:cNvPr id="250" name="Google Shape;250;p17"/>
            <p:cNvSpPr/>
            <p:nvPr/>
          </p:nvSpPr>
          <p:spPr>
            <a:xfrm rot="10800000">
              <a:off x="839885" y="5989855"/>
              <a:ext cx="9242700" cy="420900"/>
            </a:xfrm>
            <a:prstGeom prst="rtTriangle">
              <a:avLst/>
            </a:prstGeom>
            <a:solidFill>
              <a:schemeClr val="dk1">
                <a:alpha val="50196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51" name="Google Shape;251;p17"/>
            <p:cNvSpPr/>
            <p:nvPr/>
          </p:nvSpPr>
          <p:spPr>
            <a:xfrm rot="10800000" flipH="1">
              <a:off x="757691" y="6007567"/>
              <a:ext cx="9242700" cy="420900"/>
            </a:xfrm>
            <a:prstGeom prst="rtTriangle">
              <a:avLst/>
            </a:prstGeom>
            <a:solidFill>
              <a:schemeClr val="dk1">
                <a:alpha val="50196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52" name="Google Shape;252;p17"/>
            <p:cNvSpPr/>
            <p:nvPr/>
          </p:nvSpPr>
          <p:spPr>
            <a:xfrm>
              <a:off x="856343" y="740229"/>
              <a:ext cx="9144000" cy="5370300"/>
            </a:xfrm>
            <a:prstGeom prst="roundRect">
              <a:avLst>
                <a:gd name="adj" fmla="val 2072"/>
              </a:avLst>
            </a:prstGeom>
            <a:solidFill>
              <a:srgbClr val="F9F9F9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253" name="Google Shape;253;p17"/>
          <p:cNvSpPr/>
          <p:nvPr/>
        </p:nvSpPr>
        <p:spPr>
          <a:xfrm>
            <a:off x="501095" y="117003"/>
            <a:ext cx="51579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lang="ko" sz="2100" b="1" i="1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1. Development</a:t>
            </a:r>
            <a:endParaRPr sz="2100" b="1" i="1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2100" b="1" i="1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p17"/>
          <p:cNvSpPr/>
          <p:nvPr/>
        </p:nvSpPr>
        <p:spPr>
          <a:xfrm>
            <a:off x="5135272" y="219302"/>
            <a:ext cx="3522300" cy="3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sz="1400" b="1" i="1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사각지대 위험인식 프로그램 HEAD-UP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p17"/>
          <p:cNvSpPr/>
          <p:nvPr/>
        </p:nvSpPr>
        <p:spPr>
          <a:xfrm>
            <a:off x="5603516" y="1566291"/>
            <a:ext cx="417300" cy="4062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6" name="Google Shape;256;p17"/>
          <p:cNvSpPr/>
          <p:nvPr/>
        </p:nvSpPr>
        <p:spPr>
          <a:xfrm>
            <a:off x="5474595" y="2687200"/>
            <a:ext cx="417300" cy="4062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7" name="Google Shape;257;p17"/>
          <p:cNvSpPr txBox="1"/>
          <p:nvPr/>
        </p:nvSpPr>
        <p:spPr>
          <a:xfrm>
            <a:off x="1221566" y="757350"/>
            <a:ext cx="5631900" cy="3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1" i="1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58" name="Google Shape;258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10412" y="2037444"/>
            <a:ext cx="1237706" cy="1204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22372" y="2947548"/>
            <a:ext cx="914776" cy="8899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1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222761" y="3132341"/>
            <a:ext cx="418068" cy="4067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17" descr="하얀색, 거리, 쥐고있는, 그리기이(가) 표시된 사진&#10;&#10;자동 생성된 설명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195075" y="1846156"/>
            <a:ext cx="914776" cy="21730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17" descr="그리기이(가) 표시된 사진&#10;&#10;자동 생성된 설명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069143" y="926002"/>
            <a:ext cx="1183811" cy="1151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17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314109" y="1109650"/>
            <a:ext cx="698655" cy="679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01895" y="2062224"/>
            <a:ext cx="1237706" cy="1204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284089" y="2962415"/>
            <a:ext cx="914776" cy="8899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1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884477" y="3147207"/>
            <a:ext cx="418068" cy="4067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17" descr="하얀색, 거리, 쥐고있는, 그리기이(가) 표시된 사진&#10;&#10;자동 생성된 설명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856791" y="1861022"/>
            <a:ext cx="914776" cy="21730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17" descr="그리기이(가) 표시된 사진&#10;&#10;자동 생성된 설명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765114" y="925267"/>
            <a:ext cx="1183811" cy="1151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17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 flipH="1">
            <a:off x="4863484" y="1923516"/>
            <a:ext cx="669349" cy="55678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17" descr="그리기이(가) 표시된 사진&#10;&#10;자동 생성된 설명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108746" y="1058537"/>
            <a:ext cx="944607" cy="9189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17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5334221" y="1246828"/>
            <a:ext cx="500861" cy="4872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17" descr="셔츠이(가) 표시된 사진&#10;&#10;자동 생성된 설명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7035853" y="1149697"/>
            <a:ext cx="676243" cy="657871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17"/>
          <p:cNvSpPr/>
          <p:nvPr/>
        </p:nvSpPr>
        <p:spPr>
          <a:xfrm>
            <a:off x="3816054" y="2518500"/>
            <a:ext cx="927600" cy="637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3AABD2"/>
          </a:solidFill>
          <a:ln w="25400" cap="flat" cmpd="sng">
            <a:solidFill>
              <a:srgbClr val="42719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17"/>
          <p:cNvSpPr/>
          <p:nvPr/>
        </p:nvSpPr>
        <p:spPr>
          <a:xfrm>
            <a:off x="2047950" y="4392322"/>
            <a:ext cx="5048100" cy="314400"/>
          </a:xfrm>
          <a:prstGeom prst="roundRect">
            <a:avLst>
              <a:gd name="adj" fmla="val 16667"/>
            </a:avLst>
          </a:prstGeom>
          <a:solidFill>
            <a:srgbClr val="323F4F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" sz="1800" b="1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Target Situation</a:t>
            </a:r>
            <a:endParaRPr sz="1800" b="1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5" name="Google Shape;275;p17"/>
          <p:cNvSpPr txBox="1"/>
          <p:nvPr/>
        </p:nvSpPr>
        <p:spPr>
          <a:xfrm>
            <a:off x="8784200" y="4774425"/>
            <a:ext cx="283500" cy="3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" sz="10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0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7AC8D5"/>
            </a:gs>
            <a:gs pos="100000">
              <a:srgbClr val="29A2B7"/>
            </a:gs>
          </a:gsLst>
          <a:lin ang="2700006" scaled="0"/>
        </a:gradFill>
        <a:effectLst/>
      </p:bgPr>
    </p:bg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" name="Google Shape;280;p18"/>
          <p:cNvGrpSpPr/>
          <p:nvPr/>
        </p:nvGrpSpPr>
        <p:grpSpPr>
          <a:xfrm>
            <a:off x="413097" y="555367"/>
            <a:ext cx="8317806" cy="4588133"/>
            <a:chOff x="757691" y="740229"/>
            <a:chExt cx="9324894" cy="5688238"/>
          </a:xfrm>
        </p:grpSpPr>
        <p:sp>
          <p:nvSpPr>
            <p:cNvPr id="281" name="Google Shape;281;p18"/>
            <p:cNvSpPr/>
            <p:nvPr/>
          </p:nvSpPr>
          <p:spPr>
            <a:xfrm rot="10800000">
              <a:off x="839885" y="5989855"/>
              <a:ext cx="9242700" cy="420900"/>
            </a:xfrm>
            <a:prstGeom prst="rtTriangle">
              <a:avLst/>
            </a:prstGeom>
            <a:solidFill>
              <a:schemeClr val="dk1">
                <a:alpha val="50196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82" name="Google Shape;282;p18"/>
            <p:cNvSpPr/>
            <p:nvPr/>
          </p:nvSpPr>
          <p:spPr>
            <a:xfrm rot="10800000" flipH="1">
              <a:off x="757691" y="6007567"/>
              <a:ext cx="9242700" cy="420900"/>
            </a:xfrm>
            <a:prstGeom prst="rtTriangle">
              <a:avLst/>
            </a:prstGeom>
            <a:solidFill>
              <a:schemeClr val="dk1">
                <a:alpha val="50196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83" name="Google Shape;283;p18"/>
            <p:cNvSpPr/>
            <p:nvPr/>
          </p:nvSpPr>
          <p:spPr>
            <a:xfrm>
              <a:off x="856343" y="740229"/>
              <a:ext cx="9144000" cy="5370300"/>
            </a:xfrm>
            <a:prstGeom prst="roundRect">
              <a:avLst>
                <a:gd name="adj" fmla="val 2072"/>
              </a:avLst>
            </a:prstGeom>
            <a:solidFill>
              <a:srgbClr val="F9F9F9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284" name="Google Shape;284;p18"/>
          <p:cNvSpPr/>
          <p:nvPr/>
        </p:nvSpPr>
        <p:spPr>
          <a:xfrm>
            <a:off x="501095" y="117003"/>
            <a:ext cx="51579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lang="ko" sz="2100" b="1" i="1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1. Development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2100" b="1" i="1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p18"/>
          <p:cNvSpPr/>
          <p:nvPr/>
        </p:nvSpPr>
        <p:spPr>
          <a:xfrm>
            <a:off x="5858940" y="1745490"/>
            <a:ext cx="476100" cy="4761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6" name="Google Shape;286;p18"/>
          <p:cNvSpPr/>
          <p:nvPr/>
        </p:nvSpPr>
        <p:spPr>
          <a:xfrm>
            <a:off x="5711899" y="3059655"/>
            <a:ext cx="476100" cy="4761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7" name="Google Shape;287;p18"/>
          <p:cNvSpPr/>
          <p:nvPr/>
        </p:nvSpPr>
        <p:spPr>
          <a:xfrm>
            <a:off x="5135272" y="219302"/>
            <a:ext cx="3522300" cy="3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sz="1400" b="1" i="1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사각지대 위험인식 프로그램 HEAD-UP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8" name="Google Shape;288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8375" y="860422"/>
            <a:ext cx="3785675" cy="2967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77175" y="860423"/>
            <a:ext cx="3785675" cy="2967516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18"/>
          <p:cNvSpPr/>
          <p:nvPr/>
        </p:nvSpPr>
        <p:spPr>
          <a:xfrm>
            <a:off x="2047950" y="4392321"/>
            <a:ext cx="5048100" cy="314400"/>
          </a:xfrm>
          <a:prstGeom prst="roundRect">
            <a:avLst>
              <a:gd name="adj" fmla="val 16667"/>
            </a:avLst>
          </a:prstGeom>
          <a:solidFill>
            <a:srgbClr val="323F4F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" sz="1800" b="1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Target Situation</a:t>
            </a:r>
            <a:endParaRPr sz="18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p18"/>
          <p:cNvSpPr txBox="1"/>
          <p:nvPr/>
        </p:nvSpPr>
        <p:spPr>
          <a:xfrm>
            <a:off x="8784200" y="4774425"/>
            <a:ext cx="283500" cy="3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" sz="10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0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7AC8D5"/>
            </a:gs>
            <a:gs pos="100000">
              <a:srgbClr val="29A2B7"/>
            </a:gs>
          </a:gsLst>
          <a:lin ang="2700006" scaled="0"/>
        </a:gradFill>
        <a:effectLst/>
      </p:bgPr>
    </p:bg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6" name="Google Shape;296;p19"/>
          <p:cNvGrpSpPr/>
          <p:nvPr/>
        </p:nvGrpSpPr>
        <p:grpSpPr>
          <a:xfrm>
            <a:off x="413097" y="555367"/>
            <a:ext cx="8317806" cy="4588133"/>
            <a:chOff x="757691" y="740229"/>
            <a:chExt cx="9324894" cy="5688238"/>
          </a:xfrm>
        </p:grpSpPr>
        <p:sp>
          <p:nvSpPr>
            <p:cNvPr id="297" name="Google Shape;297;p19"/>
            <p:cNvSpPr/>
            <p:nvPr/>
          </p:nvSpPr>
          <p:spPr>
            <a:xfrm rot="10800000">
              <a:off x="839885" y="5989855"/>
              <a:ext cx="9242700" cy="420900"/>
            </a:xfrm>
            <a:prstGeom prst="rtTriangle">
              <a:avLst/>
            </a:prstGeom>
            <a:solidFill>
              <a:schemeClr val="dk1">
                <a:alpha val="50196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98" name="Google Shape;298;p19"/>
            <p:cNvSpPr/>
            <p:nvPr/>
          </p:nvSpPr>
          <p:spPr>
            <a:xfrm rot="10800000" flipH="1">
              <a:off x="757691" y="6007567"/>
              <a:ext cx="9242700" cy="420900"/>
            </a:xfrm>
            <a:prstGeom prst="rtTriangle">
              <a:avLst/>
            </a:prstGeom>
            <a:solidFill>
              <a:schemeClr val="dk1">
                <a:alpha val="50196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99" name="Google Shape;299;p19"/>
            <p:cNvSpPr/>
            <p:nvPr/>
          </p:nvSpPr>
          <p:spPr>
            <a:xfrm>
              <a:off x="856343" y="740229"/>
              <a:ext cx="9144000" cy="5370300"/>
            </a:xfrm>
            <a:prstGeom prst="roundRect">
              <a:avLst>
                <a:gd name="adj" fmla="val 2072"/>
              </a:avLst>
            </a:prstGeom>
            <a:solidFill>
              <a:srgbClr val="F9F9F9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300" name="Google Shape;300;p19"/>
          <p:cNvSpPr/>
          <p:nvPr/>
        </p:nvSpPr>
        <p:spPr>
          <a:xfrm>
            <a:off x="501095" y="117003"/>
            <a:ext cx="51579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lang="ko" sz="2100" b="1" i="1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1. Development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2100" b="1" i="1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" name="Google Shape;301;p19"/>
          <p:cNvSpPr/>
          <p:nvPr/>
        </p:nvSpPr>
        <p:spPr>
          <a:xfrm>
            <a:off x="5858940" y="1745490"/>
            <a:ext cx="476100" cy="4761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2" name="Google Shape;302;p19"/>
          <p:cNvSpPr/>
          <p:nvPr/>
        </p:nvSpPr>
        <p:spPr>
          <a:xfrm>
            <a:off x="5711899" y="3059655"/>
            <a:ext cx="476100" cy="4761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3" name="Google Shape;303;p19"/>
          <p:cNvSpPr txBox="1"/>
          <p:nvPr/>
        </p:nvSpPr>
        <p:spPr>
          <a:xfrm>
            <a:off x="861074" y="797080"/>
            <a:ext cx="64236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1" i="1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4" name="Google Shape;304;p19"/>
          <p:cNvSpPr/>
          <p:nvPr/>
        </p:nvSpPr>
        <p:spPr>
          <a:xfrm>
            <a:off x="5135272" y="219302"/>
            <a:ext cx="3522300" cy="3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sz="1400" b="1" i="1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사각지대 위험인식 프로그램 HEAD-UP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5" name="Google Shape;305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80263" y="656250"/>
            <a:ext cx="4983484" cy="3445224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19"/>
          <p:cNvSpPr/>
          <p:nvPr/>
        </p:nvSpPr>
        <p:spPr>
          <a:xfrm>
            <a:off x="2047950" y="4392321"/>
            <a:ext cx="5048100" cy="314400"/>
          </a:xfrm>
          <a:prstGeom prst="roundRect">
            <a:avLst>
              <a:gd name="adj" fmla="val 16667"/>
            </a:avLst>
          </a:prstGeom>
          <a:solidFill>
            <a:srgbClr val="323F4F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" sz="1800" b="1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System Architecture</a:t>
            </a:r>
            <a:endParaRPr sz="18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19"/>
          <p:cNvSpPr txBox="1"/>
          <p:nvPr/>
        </p:nvSpPr>
        <p:spPr>
          <a:xfrm>
            <a:off x="8784200" y="4774425"/>
            <a:ext cx="283500" cy="3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" sz="10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0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7AC8D5"/>
            </a:gs>
            <a:gs pos="100000">
              <a:srgbClr val="29A2B7"/>
            </a:gs>
          </a:gsLst>
          <a:lin ang="2700006" scaled="0"/>
        </a:gradFill>
        <a:effectLst/>
      </p:bgPr>
    </p:bg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2" name="Google Shape;312;p20"/>
          <p:cNvGrpSpPr/>
          <p:nvPr/>
        </p:nvGrpSpPr>
        <p:grpSpPr>
          <a:xfrm>
            <a:off x="413097" y="555367"/>
            <a:ext cx="8317806" cy="4588133"/>
            <a:chOff x="757691" y="740229"/>
            <a:chExt cx="9324894" cy="5688238"/>
          </a:xfrm>
        </p:grpSpPr>
        <p:sp>
          <p:nvSpPr>
            <p:cNvPr id="313" name="Google Shape;313;p20"/>
            <p:cNvSpPr/>
            <p:nvPr/>
          </p:nvSpPr>
          <p:spPr>
            <a:xfrm rot="10800000">
              <a:off x="839885" y="5989855"/>
              <a:ext cx="9242700" cy="420900"/>
            </a:xfrm>
            <a:prstGeom prst="rtTriangle">
              <a:avLst/>
            </a:prstGeom>
            <a:solidFill>
              <a:schemeClr val="dk1">
                <a:alpha val="50196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14" name="Google Shape;314;p20"/>
            <p:cNvSpPr/>
            <p:nvPr/>
          </p:nvSpPr>
          <p:spPr>
            <a:xfrm rot="10800000" flipH="1">
              <a:off x="757691" y="6007567"/>
              <a:ext cx="9242700" cy="420900"/>
            </a:xfrm>
            <a:prstGeom prst="rtTriangle">
              <a:avLst/>
            </a:prstGeom>
            <a:solidFill>
              <a:schemeClr val="dk1">
                <a:alpha val="50196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15" name="Google Shape;315;p20"/>
            <p:cNvSpPr/>
            <p:nvPr/>
          </p:nvSpPr>
          <p:spPr>
            <a:xfrm>
              <a:off x="856343" y="740229"/>
              <a:ext cx="9144000" cy="5370300"/>
            </a:xfrm>
            <a:prstGeom prst="roundRect">
              <a:avLst>
                <a:gd name="adj" fmla="val 2072"/>
              </a:avLst>
            </a:prstGeom>
            <a:solidFill>
              <a:srgbClr val="F9F9F9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316" name="Google Shape;316;p20"/>
          <p:cNvSpPr/>
          <p:nvPr/>
        </p:nvSpPr>
        <p:spPr>
          <a:xfrm>
            <a:off x="501095" y="117003"/>
            <a:ext cx="51579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lang="ko" sz="2100" b="1" i="1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1. Development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2100" b="1" i="1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" name="Google Shape;317;p20"/>
          <p:cNvSpPr/>
          <p:nvPr/>
        </p:nvSpPr>
        <p:spPr>
          <a:xfrm>
            <a:off x="5858940" y="1745490"/>
            <a:ext cx="476100" cy="4761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8" name="Google Shape;318;p20"/>
          <p:cNvSpPr/>
          <p:nvPr/>
        </p:nvSpPr>
        <p:spPr>
          <a:xfrm>
            <a:off x="5711899" y="3059655"/>
            <a:ext cx="476100" cy="4761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9" name="Google Shape;319;p20"/>
          <p:cNvSpPr txBox="1"/>
          <p:nvPr/>
        </p:nvSpPr>
        <p:spPr>
          <a:xfrm>
            <a:off x="861074" y="797080"/>
            <a:ext cx="64236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1" i="1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0" name="Google Shape;320;p20"/>
          <p:cNvSpPr/>
          <p:nvPr/>
        </p:nvSpPr>
        <p:spPr>
          <a:xfrm>
            <a:off x="5135272" y="219302"/>
            <a:ext cx="3522300" cy="3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sz="1400" b="1" i="1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사각지대 위험인식 프로그램 HEAD-UP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1" name="Google Shape;321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8513" y="975775"/>
            <a:ext cx="7986973" cy="2559974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20"/>
          <p:cNvSpPr/>
          <p:nvPr/>
        </p:nvSpPr>
        <p:spPr>
          <a:xfrm>
            <a:off x="2047950" y="4392321"/>
            <a:ext cx="5048100" cy="314400"/>
          </a:xfrm>
          <a:prstGeom prst="roundRect">
            <a:avLst>
              <a:gd name="adj" fmla="val 16667"/>
            </a:avLst>
          </a:prstGeom>
          <a:solidFill>
            <a:srgbClr val="323F4F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" sz="1800" b="1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Business Process Model and Notation</a:t>
            </a:r>
            <a:endParaRPr sz="18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20"/>
          <p:cNvSpPr txBox="1"/>
          <p:nvPr/>
        </p:nvSpPr>
        <p:spPr>
          <a:xfrm>
            <a:off x="8784200" y="4774425"/>
            <a:ext cx="283500" cy="3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" sz="10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7</a:t>
            </a:r>
            <a:endParaRPr sz="10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7AC8D5"/>
            </a:gs>
            <a:gs pos="100000">
              <a:srgbClr val="29A2B7"/>
            </a:gs>
          </a:gsLst>
          <a:lin ang="2700006" scaled="0"/>
        </a:gradFill>
        <a:effectLst/>
      </p:bgPr>
    </p:bg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8" name="Google Shape;328;p21"/>
          <p:cNvGrpSpPr/>
          <p:nvPr/>
        </p:nvGrpSpPr>
        <p:grpSpPr>
          <a:xfrm>
            <a:off x="413097" y="555367"/>
            <a:ext cx="8317806" cy="4588133"/>
            <a:chOff x="757691" y="740229"/>
            <a:chExt cx="9324894" cy="5688238"/>
          </a:xfrm>
        </p:grpSpPr>
        <p:sp>
          <p:nvSpPr>
            <p:cNvPr id="329" name="Google Shape;329;p21"/>
            <p:cNvSpPr/>
            <p:nvPr/>
          </p:nvSpPr>
          <p:spPr>
            <a:xfrm rot="10800000">
              <a:off x="839885" y="5989855"/>
              <a:ext cx="9242700" cy="420900"/>
            </a:xfrm>
            <a:prstGeom prst="rtTriangle">
              <a:avLst/>
            </a:prstGeom>
            <a:solidFill>
              <a:schemeClr val="dk1">
                <a:alpha val="50196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30" name="Google Shape;330;p21"/>
            <p:cNvSpPr/>
            <p:nvPr/>
          </p:nvSpPr>
          <p:spPr>
            <a:xfrm rot="10800000" flipH="1">
              <a:off x="757691" y="6007567"/>
              <a:ext cx="9242700" cy="420900"/>
            </a:xfrm>
            <a:prstGeom prst="rtTriangle">
              <a:avLst/>
            </a:prstGeom>
            <a:solidFill>
              <a:schemeClr val="dk1">
                <a:alpha val="50196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31" name="Google Shape;331;p21"/>
            <p:cNvSpPr/>
            <p:nvPr/>
          </p:nvSpPr>
          <p:spPr>
            <a:xfrm>
              <a:off x="856343" y="740229"/>
              <a:ext cx="9144000" cy="5370300"/>
            </a:xfrm>
            <a:prstGeom prst="roundRect">
              <a:avLst>
                <a:gd name="adj" fmla="val 2072"/>
              </a:avLst>
            </a:prstGeom>
            <a:solidFill>
              <a:srgbClr val="F9F9F9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332" name="Google Shape;332;p21"/>
          <p:cNvSpPr/>
          <p:nvPr/>
        </p:nvSpPr>
        <p:spPr>
          <a:xfrm>
            <a:off x="501095" y="117003"/>
            <a:ext cx="51579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lang="ko" sz="2100" b="1" i="1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1. Development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2100" b="1" i="1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" name="Google Shape;333;p21"/>
          <p:cNvSpPr txBox="1"/>
          <p:nvPr/>
        </p:nvSpPr>
        <p:spPr>
          <a:xfrm>
            <a:off x="861074" y="797080"/>
            <a:ext cx="64236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1" i="1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4" name="Google Shape;334;p21"/>
          <p:cNvSpPr/>
          <p:nvPr/>
        </p:nvSpPr>
        <p:spPr>
          <a:xfrm>
            <a:off x="5135272" y="219302"/>
            <a:ext cx="3522300" cy="3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sz="1400" b="1" i="1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사각지대 위험인식 프로그램 HEAD-UP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5" name="Google Shape;335;p21"/>
          <p:cNvSpPr/>
          <p:nvPr/>
        </p:nvSpPr>
        <p:spPr>
          <a:xfrm>
            <a:off x="2047950" y="4392321"/>
            <a:ext cx="5048100" cy="314400"/>
          </a:xfrm>
          <a:prstGeom prst="roundRect">
            <a:avLst>
              <a:gd name="adj" fmla="val 16667"/>
            </a:avLst>
          </a:prstGeom>
          <a:solidFill>
            <a:srgbClr val="323F4F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sz="1400" b="1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Take Sample Videos &amp; Set Hardware Limitation &amp; Rule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6" name="Google Shape;336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4400" y="660576"/>
            <a:ext cx="8075181" cy="145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20800" y="2239950"/>
            <a:ext cx="3727696" cy="20262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38" name="Google Shape;338;p21"/>
          <p:cNvGraphicFramePr/>
          <p:nvPr/>
        </p:nvGraphicFramePr>
        <p:xfrm>
          <a:off x="4937625" y="2612088"/>
          <a:ext cx="3325200" cy="1280070"/>
        </p:xfrm>
        <a:graphic>
          <a:graphicData uri="http://schemas.openxmlformats.org/drawingml/2006/table">
            <a:tbl>
              <a:tblPr>
                <a:noFill/>
                <a:tableStyleId>{D42D5AB5-12A0-45DE-BE06-32E37E11BC05}</a:tableStyleId>
              </a:tblPr>
              <a:tblGrid>
                <a:gridCol w="1108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08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08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0115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" sz="1800" b="1" u="none" strike="noStrike" cap="none"/>
                        <a:t>Detection Signal Rule</a:t>
                      </a:r>
                      <a:endParaRPr sz="1800" b="1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1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" sz="1500" u="none" strike="noStrike" cap="none"/>
                        <a:t>None</a:t>
                      </a:r>
                      <a:endParaRPr sz="15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" sz="1500" u="none" strike="noStrike" cap="none"/>
                        <a:t>Person</a:t>
                      </a:r>
                      <a:endParaRPr sz="15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" sz="1500" u="none" strike="noStrike" cap="none"/>
                        <a:t>Car</a:t>
                      </a:r>
                      <a:endParaRPr sz="15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1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" sz="1500" u="none" strike="noStrike" cap="none"/>
                        <a:t>-1</a:t>
                      </a:r>
                      <a:endParaRPr sz="15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" sz="1500" u="none" strike="noStrike" cap="none"/>
                        <a:t>0</a:t>
                      </a:r>
                      <a:endParaRPr sz="15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" sz="1500" u="none" strike="noStrike" cap="none"/>
                        <a:t>1</a:t>
                      </a:r>
                      <a:endParaRPr sz="15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39" name="Google Shape;339;p21"/>
          <p:cNvSpPr txBox="1"/>
          <p:nvPr/>
        </p:nvSpPr>
        <p:spPr>
          <a:xfrm>
            <a:off x="8784200" y="4774425"/>
            <a:ext cx="283500" cy="3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" sz="10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8</a:t>
            </a:r>
            <a:endParaRPr sz="10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434</Words>
  <Application>Microsoft Office PowerPoint</Application>
  <PresentationFormat>화면 슬라이드 쇼(16:9)</PresentationFormat>
  <Paragraphs>157</Paragraphs>
  <Slides>30</Slides>
  <Notes>30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5" baseType="lpstr">
      <vt:lpstr>Malgun Gothic</vt:lpstr>
      <vt:lpstr>Times New Roman</vt:lpstr>
      <vt:lpstr>Arial</vt:lpstr>
      <vt:lpstr>Varela Round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hyungjin kim</cp:lastModifiedBy>
  <cp:revision>1</cp:revision>
  <dcterms:modified xsi:type="dcterms:W3CDTF">2020-06-16T08:23:16Z</dcterms:modified>
</cp:coreProperties>
</file>